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17"/>
  </p:notesMasterIdLst>
  <p:handoutMasterIdLst>
    <p:handoutMasterId r:id="rId18"/>
  </p:handoutMasterIdLst>
  <p:sldIdLst>
    <p:sldId id="256" r:id="rId5"/>
    <p:sldId id="275" r:id="rId6"/>
    <p:sldId id="258" r:id="rId7"/>
    <p:sldId id="260" r:id="rId8"/>
    <p:sldId id="276" r:id="rId9"/>
    <p:sldId id="277" r:id="rId10"/>
    <p:sldId id="278" r:id="rId11"/>
    <p:sldId id="279" r:id="rId12"/>
    <p:sldId id="281" r:id="rId13"/>
    <p:sldId id="280" r:id="rId14"/>
    <p:sldId id="282"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033" autoAdjust="0"/>
  </p:normalViewPr>
  <p:slideViewPr>
    <p:cSldViewPr snapToGrid="0" snapToObjects="1">
      <p:cViewPr varScale="1">
        <p:scale>
          <a:sx n="72" d="100"/>
          <a:sy n="72" d="100"/>
        </p:scale>
        <p:origin x="660"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ofPieChart>
        <c:ofPieType val="pie"/>
        <c:varyColors val="1"/>
        <c:dLbls>
          <c:showLegendKey val="0"/>
          <c:showVal val="0"/>
          <c:showCatName val="0"/>
          <c:showSerName val="0"/>
          <c:showPercent val="0"/>
          <c:showBubbleSize val="0"/>
          <c:showLeaderLines val="0"/>
        </c:dLbls>
        <c:gapWidth val="100"/>
        <c:secondPieSize val="75"/>
        <c:serLines>
          <c:spPr>
            <a:ln w="635" cap="flat" cmpd="sng" algn="ctr">
              <a:solidFill>
                <a:schemeClr val="tx1">
                  <a:alpha val="50000"/>
                </a:schemeClr>
              </a:solidFill>
              <a:round/>
            </a:ln>
            <a:effectLst/>
          </c:spPr>
        </c:serLines>
      </c:ofPieChart>
      <c:spPr>
        <a:noFill/>
        <a:ln>
          <a:noFill/>
        </a:ln>
        <a:effectLst/>
      </c:spPr>
    </c:plotArea>
    <c:legend>
      <c:legendPos val="r"/>
      <c:layout>
        <c:manualLayout>
          <c:xMode val="edge"/>
          <c:yMode val="edge"/>
          <c:x val="0.83724402046109014"/>
          <c:y val="0.28306539071289344"/>
          <c:w val="0.15149181877179171"/>
          <c:h val="0.40024637897975207"/>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E2A87-4EB9-4C30-9872-B7F8C940F57C}"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8DBED68-C015-4020-A055-13BE9C0896EF}">
      <dgm:prSet/>
      <dgm:spPr/>
      <dgm:t>
        <a:bodyPr/>
        <a:lstStyle/>
        <a:p>
          <a:pPr>
            <a:defRPr cap="all"/>
          </a:pPr>
          <a:r>
            <a:rPr lang="en-US" b="1"/>
            <a:t>Health is Wealth</a:t>
          </a:r>
          <a:r>
            <a:rPr lang="en-US"/>
            <a:t>. A healthy man is more proactive and efficient at work. He will be an asset to an organization and to the society.</a:t>
          </a:r>
        </a:p>
      </dgm:t>
    </dgm:pt>
    <dgm:pt modelId="{799912C8-CEEB-43A6-984F-34971E5017AD}" type="parTrans" cxnId="{AC54B0CE-3AA2-4630-B33F-0D163CA2EACC}">
      <dgm:prSet/>
      <dgm:spPr/>
      <dgm:t>
        <a:bodyPr/>
        <a:lstStyle/>
        <a:p>
          <a:endParaRPr lang="en-US"/>
        </a:p>
      </dgm:t>
    </dgm:pt>
    <dgm:pt modelId="{9B7CFC62-2A12-4FA5-B532-24AB5EA2ADAB}" type="sibTrans" cxnId="{AC54B0CE-3AA2-4630-B33F-0D163CA2EACC}">
      <dgm:prSet/>
      <dgm:spPr/>
      <dgm:t>
        <a:bodyPr/>
        <a:lstStyle/>
        <a:p>
          <a:endParaRPr lang="en-US"/>
        </a:p>
      </dgm:t>
    </dgm:pt>
    <dgm:pt modelId="{02708BD1-B748-43E8-8E88-0E934B182AFD}">
      <dgm:prSet/>
      <dgm:spPr/>
      <dgm:t>
        <a:bodyPr/>
        <a:lstStyle/>
        <a:p>
          <a:pPr>
            <a:defRPr cap="all"/>
          </a:pPr>
          <a:r>
            <a:rPr lang="en-US"/>
            <a:t>In order to be healthy, a person must eat right and exercise regularly. Food plays a major role in a person's health. </a:t>
          </a:r>
        </a:p>
      </dgm:t>
    </dgm:pt>
    <dgm:pt modelId="{67152D26-2986-4C36-8461-073A4C3F9D74}" type="parTrans" cxnId="{48723B03-7E37-4585-AA80-472192303DFB}">
      <dgm:prSet/>
      <dgm:spPr/>
      <dgm:t>
        <a:bodyPr/>
        <a:lstStyle/>
        <a:p>
          <a:endParaRPr lang="en-US"/>
        </a:p>
      </dgm:t>
    </dgm:pt>
    <dgm:pt modelId="{6977251A-82EC-4348-BAD3-CB19B233F41F}" type="sibTrans" cxnId="{48723B03-7E37-4585-AA80-472192303DFB}">
      <dgm:prSet/>
      <dgm:spPr/>
      <dgm:t>
        <a:bodyPr/>
        <a:lstStyle/>
        <a:p>
          <a:endParaRPr lang="en-US"/>
        </a:p>
      </dgm:t>
    </dgm:pt>
    <dgm:pt modelId="{B0A1F4A2-C9FC-4C2E-A315-E8881E6FBD06}">
      <dgm:prSet/>
      <dgm:spPr/>
      <dgm:t>
        <a:bodyPr/>
        <a:lstStyle/>
        <a:p>
          <a:pPr>
            <a:defRPr cap="all"/>
          </a:pPr>
          <a:r>
            <a:rPr lang="en-US"/>
            <a:t>Right Food is the key for healthy life.</a:t>
          </a:r>
        </a:p>
      </dgm:t>
    </dgm:pt>
    <dgm:pt modelId="{688E9260-27B2-4A93-B4C7-616102756FAF}" type="parTrans" cxnId="{20D8D657-488E-45FD-A6A8-7624B895DA01}">
      <dgm:prSet/>
      <dgm:spPr/>
      <dgm:t>
        <a:bodyPr/>
        <a:lstStyle/>
        <a:p>
          <a:endParaRPr lang="en-US"/>
        </a:p>
      </dgm:t>
    </dgm:pt>
    <dgm:pt modelId="{21A1FA65-9F18-4AE3-9314-D97C4FFC96D2}" type="sibTrans" cxnId="{20D8D657-488E-45FD-A6A8-7624B895DA01}">
      <dgm:prSet/>
      <dgm:spPr/>
      <dgm:t>
        <a:bodyPr/>
        <a:lstStyle/>
        <a:p>
          <a:endParaRPr lang="en-US"/>
        </a:p>
      </dgm:t>
    </dgm:pt>
    <dgm:pt modelId="{3B8B24B9-0135-43D1-AAE9-ADD1D411CA60}">
      <dgm:prSet/>
      <dgm:spPr/>
      <dgm:t>
        <a:bodyPr/>
        <a:lstStyle/>
        <a:p>
          <a:pPr>
            <a:defRPr cap="all"/>
          </a:pPr>
          <a:r>
            <a:rPr lang="en-US"/>
            <a:t>We often shop groceries or ready-to-eat products without even looking at the nutrient present in it. Realizing it, I wanted to do an analysis which will help me pick right food products based on the nutrient levels I am looking at.</a:t>
          </a:r>
        </a:p>
      </dgm:t>
    </dgm:pt>
    <dgm:pt modelId="{C3DD1891-E83F-4576-A7C8-7CCB2B6A284F}" type="parTrans" cxnId="{F475BF30-6DAC-408F-A6AE-A244EF56A0B2}">
      <dgm:prSet/>
      <dgm:spPr/>
      <dgm:t>
        <a:bodyPr/>
        <a:lstStyle/>
        <a:p>
          <a:endParaRPr lang="en-US"/>
        </a:p>
      </dgm:t>
    </dgm:pt>
    <dgm:pt modelId="{A7D747C2-48EB-4E83-90A5-7B55FE1FD702}" type="sibTrans" cxnId="{F475BF30-6DAC-408F-A6AE-A244EF56A0B2}">
      <dgm:prSet/>
      <dgm:spPr/>
      <dgm:t>
        <a:bodyPr/>
        <a:lstStyle/>
        <a:p>
          <a:endParaRPr lang="en-US"/>
        </a:p>
      </dgm:t>
    </dgm:pt>
    <dgm:pt modelId="{4A2337ED-59EA-448D-BF6F-11ABDF5F025B}" type="pres">
      <dgm:prSet presAssocID="{AC1E2A87-4EB9-4C30-9872-B7F8C940F57C}" presName="root" presStyleCnt="0">
        <dgm:presLayoutVars>
          <dgm:dir/>
          <dgm:resizeHandles val="exact"/>
        </dgm:presLayoutVars>
      </dgm:prSet>
      <dgm:spPr/>
    </dgm:pt>
    <dgm:pt modelId="{57098EF6-EA01-481F-BA44-E908159844FA}" type="pres">
      <dgm:prSet presAssocID="{88DBED68-C015-4020-A055-13BE9C0896EF}" presName="compNode" presStyleCnt="0"/>
      <dgm:spPr/>
    </dgm:pt>
    <dgm:pt modelId="{69977BB0-D212-4AE4-9A7E-D6B1B5CF6893}" type="pres">
      <dgm:prSet presAssocID="{88DBED68-C015-4020-A055-13BE9C0896EF}" presName="iconBgRect" presStyleLbl="bgShp" presStyleIdx="0" presStyleCnt="4"/>
      <dgm:spPr/>
    </dgm:pt>
    <dgm:pt modelId="{BC1D551D-1AAF-4093-859F-F0643A872366}" type="pres">
      <dgm:prSet presAssocID="{88DBED68-C015-4020-A055-13BE9C0896E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5A6FA546-4C4B-4F03-A9CA-8FFD65415D45}" type="pres">
      <dgm:prSet presAssocID="{88DBED68-C015-4020-A055-13BE9C0896EF}" presName="spaceRect" presStyleCnt="0"/>
      <dgm:spPr/>
    </dgm:pt>
    <dgm:pt modelId="{E47C9CE2-6B3C-4316-8C4C-3291BA53C738}" type="pres">
      <dgm:prSet presAssocID="{88DBED68-C015-4020-A055-13BE9C0896EF}" presName="textRect" presStyleLbl="revTx" presStyleIdx="0" presStyleCnt="4">
        <dgm:presLayoutVars>
          <dgm:chMax val="1"/>
          <dgm:chPref val="1"/>
        </dgm:presLayoutVars>
      </dgm:prSet>
      <dgm:spPr/>
    </dgm:pt>
    <dgm:pt modelId="{6DEE8774-6136-48EF-B7D3-628ACD9145F2}" type="pres">
      <dgm:prSet presAssocID="{9B7CFC62-2A12-4FA5-B532-24AB5EA2ADAB}" presName="sibTrans" presStyleCnt="0"/>
      <dgm:spPr/>
    </dgm:pt>
    <dgm:pt modelId="{333A3626-5C48-4D7A-A51A-908161DAA134}" type="pres">
      <dgm:prSet presAssocID="{02708BD1-B748-43E8-8E88-0E934B182AFD}" presName="compNode" presStyleCnt="0"/>
      <dgm:spPr/>
    </dgm:pt>
    <dgm:pt modelId="{1954D249-E0E3-4B11-8B81-973F7EA2F854}" type="pres">
      <dgm:prSet presAssocID="{02708BD1-B748-43E8-8E88-0E934B182AFD}" presName="iconBgRect" presStyleLbl="bgShp" presStyleIdx="1" presStyleCnt="4"/>
      <dgm:spPr/>
    </dgm:pt>
    <dgm:pt modelId="{5ABF5B56-9F74-4159-9B6F-24DFE1FA1A3B}" type="pres">
      <dgm:prSet presAssocID="{02708BD1-B748-43E8-8E88-0E934B182AF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B9BD2905-E093-4BB5-A6BE-0AEDC8C0CAE4}" type="pres">
      <dgm:prSet presAssocID="{02708BD1-B748-43E8-8E88-0E934B182AFD}" presName="spaceRect" presStyleCnt="0"/>
      <dgm:spPr/>
    </dgm:pt>
    <dgm:pt modelId="{D18AC5D1-3F72-4D59-87BE-274B0D4278BB}" type="pres">
      <dgm:prSet presAssocID="{02708BD1-B748-43E8-8E88-0E934B182AFD}" presName="textRect" presStyleLbl="revTx" presStyleIdx="1" presStyleCnt="4">
        <dgm:presLayoutVars>
          <dgm:chMax val="1"/>
          <dgm:chPref val="1"/>
        </dgm:presLayoutVars>
      </dgm:prSet>
      <dgm:spPr/>
    </dgm:pt>
    <dgm:pt modelId="{8B94C0F4-649F-40DD-8B5B-0BEA15803C6B}" type="pres">
      <dgm:prSet presAssocID="{6977251A-82EC-4348-BAD3-CB19B233F41F}" presName="sibTrans" presStyleCnt="0"/>
      <dgm:spPr/>
    </dgm:pt>
    <dgm:pt modelId="{6C754627-2E9F-49C9-B066-88825AC78D37}" type="pres">
      <dgm:prSet presAssocID="{B0A1F4A2-C9FC-4C2E-A315-E8881E6FBD06}" presName="compNode" presStyleCnt="0"/>
      <dgm:spPr/>
    </dgm:pt>
    <dgm:pt modelId="{8C702CE1-994F-4A0D-AAED-9E63188DDF0C}" type="pres">
      <dgm:prSet presAssocID="{B0A1F4A2-C9FC-4C2E-A315-E8881E6FBD06}" presName="iconBgRect" presStyleLbl="bgShp" presStyleIdx="2" presStyleCnt="4"/>
      <dgm:spPr/>
    </dgm:pt>
    <dgm:pt modelId="{97376AFA-A968-4A5B-8491-E286D783053D}" type="pres">
      <dgm:prSet presAssocID="{B0A1F4A2-C9FC-4C2E-A315-E8881E6FBD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pple"/>
        </a:ext>
      </dgm:extLst>
    </dgm:pt>
    <dgm:pt modelId="{3F394F4B-3690-4766-B28A-AC0F0DA35273}" type="pres">
      <dgm:prSet presAssocID="{B0A1F4A2-C9FC-4C2E-A315-E8881E6FBD06}" presName="spaceRect" presStyleCnt="0"/>
      <dgm:spPr/>
    </dgm:pt>
    <dgm:pt modelId="{2ACBB674-C557-4F4C-BDA6-0AF381DB9ECA}" type="pres">
      <dgm:prSet presAssocID="{B0A1F4A2-C9FC-4C2E-A315-E8881E6FBD06}" presName="textRect" presStyleLbl="revTx" presStyleIdx="2" presStyleCnt="4">
        <dgm:presLayoutVars>
          <dgm:chMax val="1"/>
          <dgm:chPref val="1"/>
        </dgm:presLayoutVars>
      </dgm:prSet>
      <dgm:spPr/>
    </dgm:pt>
    <dgm:pt modelId="{4931C8F5-F230-444A-AE93-6C3067C355F9}" type="pres">
      <dgm:prSet presAssocID="{21A1FA65-9F18-4AE3-9314-D97C4FFC96D2}" presName="sibTrans" presStyleCnt="0"/>
      <dgm:spPr/>
    </dgm:pt>
    <dgm:pt modelId="{E5C72628-0BC0-498C-A0F0-0C04B29C650D}" type="pres">
      <dgm:prSet presAssocID="{3B8B24B9-0135-43D1-AAE9-ADD1D411CA60}" presName="compNode" presStyleCnt="0"/>
      <dgm:spPr/>
    </dgm:pt>
    <dgm:pt modelId="{826B82ED-7730-4554-9AD6-F241F514F724}" type="pres">
      <dgm:prSet presAssocID="{3B8B24B9-0135-43D1-AAE9-ADD1D411CA60}" presName="iconBgRect" presStyleLbl="bgShp" presStyleIdx="3" presStyleCnt="4"/>
      <dgm:spPr/>
    </dgm:pt>
    <dgm:pt modelId="{23869845-F20E-4D6F-AA4E-5F071268FA59}" type="pres">
      <dgm:prSet presAssocID="{3B8B24B9-0135-43D1-AAE9-ADD1D411CA6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EA6DEAB5-AC78-4E59-A176-4A726F01E710}" type="pres">
      <dgm:prSet presAssocID="{3B8B24B9-0135-43D1-AAE9-ADD1D411CA60}" presName="spaceRect" presStyleCnt="0"/>
      <dgm:spPr/>
    </dgm:pt>
    <dgm:pt modelId="{00D64833-FC3B-48EF-9D3E-08AA81D93806}" type="pres">
      <dgm:prSet presAssocID="{3B8B24B9-0135-43D1-AAE9-ADD1D411CA60}" presName="textRect" presStyleLbl="revTx" presStyleIdx="3" presStyleCnt="4">
        <dgm:presLayoutVars>
          <dgm:chMax val="1"/>
          <dgm:chPref val="1"/>
        </dgm:presLayoutVars>
      </dgm:prSet>
      <dgm:spPr/>
    </dgm:pt>
  </dgm:ptLst>
  <dgm:cxnLst>
    <dgm:cxn modelId="{48723B03-7E37-4585-AA80-472192303DFB}" srcId="{AC1E2A87-4EB9-4C30-9872-B7F8C940F57C}" destId="{02708BD1-B748-43E8-8E88-0E934B182AFD}" srcOrd="1" destOrd="0" parTransId="{67152D26-2986-4C36-8461-073A4C3F9D74}" sibTransId="{6977251A-82EC-4348-BAD3-CB19B233F41F}"/>
    <dgm:cxn modelId="{F475BF30-6DAC-408F-A6AE-A244EF56A0B2}" srcId="{AC1E2A87-4EB9-4C30-9872-B7F8C940F57C}" destId="{3B8B24B9-0135-43D1-AAE9-ADD1D411CA60}" srcOrd="3" destOrd="0" parTransId="{C3DD1891-E83F-4576-A7C8-7CCB2B6A284F}" sibTransId="{A7D747C2-48EB-4E83-90A5-7B55FE1FD702}"/>
    <dgm:cxn modelId="{F6FE4F5B-32D3-42C6-81F7-8195FC4369B0}" type="presOf" srcId="{02708BD1-B748-43E8-8E88-0E934B182AFD}" destId="{D18AC5D1-3F72-4D59-87BE-274B0D4278BB}" srcOrd="0" destOrd="0" presId="urn:microsoft.com/office/officeart/2018/5/layout/IconCircleLabelList"/>
    <dgm:cxn modelId="{9A238844-E8A9-48F3-B6C7-7DB6A7D7C312}" type="presOf" srcId="{3B8B24B9-0135-43D1-AAE9-ADD1D411CA60}" destId="{00D64833-FC3B-48EF-9D3E-08AA81D93806}" srcOrd="0" destOrd="0" presId="urn:microsoft.com/office/officeart/2018/5/layout/IconCircleLabelList"/>
    <dgm:cxn modelId="{20D8D657-488E-45FD-A6A8-7624B895DA01}" srcId="{AC1E2A87-4EB9-4C30-9872-B7F8C940F57C}" destId="{B0A1F4A2-C9FC-4C2E-A315-E8881E6FBD06}" srcOrd="2" destOrd="0" parTransId="{688E9260-27B2-4A93-B4C7-616102756FAF}" sibTransId="{21A1FA65-9F18-4AE3-9314-D97C4FFC96D2}"/>
    <dgm:cxn modelId="{0D20BB87-34E6-48D4-A330-24E5DBBCF64D}" type="presOf" srcId="{88DBED68-C015-4020-A055-13BE9C0896EF}" destId="{E47C9CE2-6B3C-4316-8C4C-3291BA53C738}" srcOrd="0" destOrd="0" presId="urn:microsoft.com/office/officeart/2018/5/layout/IconCircleLabelList"/>
    <dgm:cxn modelId="{58587BA5-C2E3-43F9-9229-9EF711DC89CC}" type="presOf" srcId="{AC1E2A87-4EB9-4C30-9872-B7F8C940F57C}" destId="{4A2337ED-59EA-448D-BF6F-11ABDF5F025B}" srcOrd="0" destOrd="0" presId="urn:microsoft.com/office/officeart/2018/5/layout/IconCircleLabelList"/>
    <dgm:cxn modelId="{AC54B0CE-3AA2-4630-B33F-0D163CA2EACC}" srcId="{AC1E2A87-4EB9-4C30-9872-B7F8C940F57C}" destId="{88DBED68-C015-4020-A055-13BE9C0896EF}" srcOrd="0" destOrd="0" parTransId="{799912C8-CEEB-43A6-984F-34971E5017AD}" sibTransId="{9B7CFC62-2A12-4FA5-B532-24AB5EA2ADAB}"/>
    <dgm:cxn modelId="{8A7C49E9-50DF-4B44-BE26-066AAC02CA29}" type="presOf" srcId="{B0A1F4A2-C9FC-4C2E-A315-E8881E6FBD06}" destId="{2ACBB674-C557-4F4C-BDA6-0AF381DB9ECA}" srcOrd="0" destOrd="0" presId="urn:microsoft.com/office/officeart/2018/5/layout/IconCircleLabelList"/>
    <dgm:cxn modelId="{F64E92EE-D8ED-46BB-930D-BC205ECFB8F4}" type="presParOf" srcId="{4A2337ED-59EA-448D-BF6F-11ABDF5F025B}" destId="{57098EF6-EA01-481F-BA44-E908159844FA}" srcOrd="0" destOrd="0" presId="urn:microsoft.com/office/officeart/2018/5/layout/IconCircleLabelList"/>
    <dgm:cxn modelId="{65182C94-FA5B-4955-BA4C-15421B426CD1}" type="presParOf" srcId="{57098EF6-EA01-481F-BA44-E908159844FA}" destId="{69977BB0-D212-4AE4-9A7E-D6B1B5CF6893}" srcOrd="0" destOrd="0" presId="urn:microsoft.com/office/officeart/2018/5/layout/IconCircleLabelList"/>
    <dgm:cxn modelId="{BDFA6856-2DED-4828-B294-BA49C81CD485}" type="presParOf" srcId="{57098EF6-EA01-481F-BA44-E908159844FA}" destId="{BC1D551D-1AAF-4093-859F-F0643A872366}" srcOrd="1" destOrd="0" presId="urn:microsoft.com/office/officeart/2018/5/layout/IconCircleLabelList"/>
    <dgm:cxn modelId="{0A197910-E73E-4C4C-94EF-900A06911C7E}" type="presParOf" srcId="{57098EF6-EA01-481F-BA44-E908159844FA}" destId="{5A6FA546-4C4B-4F03-A9CA-8FFD65415D45}" srcOrd="2" destOrd="0" presId="urn:microsoft.com/office/officeart/2018/5/layout/IconCircleLabelList"/>
    <dgm:cxn modelId="{1C662021-EFBA-498D-8FDE-691580C66907}" type="presParOf" srcId="{57098EF6-EA01-481F-BA44-E908159844FA}" destId="{E47C9CE2-6B3C-4316-8C4C-3291BA53C738}" srcOrd="3" destOrd="0" presId="urn:microsoft.com/office/officeart/2018/5/layout/IconCircleLabelList"/>
    <dgm:cxn modelId="{11453614-6396-40FE-A40B-292221D2473B}" type="presParOf" srcId="{4A2337ED-59EA-448D-BF6F-11ABDF5F025B}" destId="{6DEE8774-6136-48EF-B7D3-628ACD9145F2}" srcOrd="1" destOrd="0" presId="urn:microsoft.com/office/officeart/2018/5/layout/IconCircleLabelList"/>
    <dgm:cxn modelId="{74997AF3-D056-478C-956A-EB399D15B111}" type="presParOf" srcId="{4A2337ED-59EA-448D-BF6F-11ABDF5F025B}" destId="{333A3626-5C48-4D7A-A51A-908161DAA134}" srcOrd="2" destOrd="0" presId="urn:microsoft.com/office/officeart/2018/5/layout/IconCircleLabelList"/>
    <dgm:cxn modelId="{38A6436A-3622-4EC2-818A-3C74E062AE2F}" type="presParOf" srcId="{333A3626-5C48-4D7A-A51A-908161DAA134}" destId="{1954D249-E0E3-4B11-8B81-973F7EA2F854}" srcOrd="0" destOrd="0" presId="urn:microsoft.com/office/officeart/2018/5/layout/IconCircleLabelList"/>
    <dgm:cxn modelId="{33A292D5-9B05-4FFC-96E5-BE171CCE4167}" type="presParOf" srcId="{333A3626-5C48-4D7A-A51A-908161DAA134}" destId="{5ABF5B56-9F74-4159-9B6F-24DFE1FA1A3B}" srcOrd="1" destOrd="0" presId="urn:microsoft.com/office/officeart/2018/5/layout/IconCircleLabelList"/>
    <dgm:cxn modelId="{DD7FAABC-5711-4DCC-88BE-BE2BD282531D}" type="presParOf" srcId="{333A3626-5C48-4D7A-A51A-908161DAA134}" destId="{B9BD2905-E093-4BB5-A6BE-0AEDC8C0CAE4}" srcOrd="2" destOrd="0" presId="urn:microsoft.com/office/officeart/2018/5/layout/IconCircleLabelList"/>
    <dgm:cxn modelId="{4FB6047F-F5C0-4DDB-8D18-EC3759BC6D97}" type="presParOf" srcId="{333A3626-5C48-4D7A-A51A-908161DAA134}" destId="{D18AC5D1-3F72-4D59-87BE-274B0D4278BB}" srcOrd="3" destOrd="0" presId="urn:microsoft.com/office/officeart/2018/5/layout/IconCircleLabelList"/>
    <dgm:cxn modelId="{D48BB086-1E08-45E2-B53C-A9473EA0968A}" type="presParOf" srcId="{4A2337ED-59EA-448D-BF6F-11ABDF5F025B}" destId="{8B94C0F4-649F-40DD-8B5B-0BEA15803C6B}" srcOrd="3" destOrd="0" presId="urn:microsoft.com/office/officeart/2018/5/layout/IconCircleLabelList"/>
    <dgm:cxn modelId="{28F76652-D823-48C5-BEF2-243C0F0244E6}" type="presParOf" srcId="{4A2337ED-59EA-448D-BF6F-11ABDF5F025B}" destId="{6C754627-2E9F-49C9-B066-88825AC78D37}" srcOrd="4" destOrd="0" presId="urn:microsoft.com/office/officeart/2018/5/layout/IconCircleLabelList"/>
    <dgm:cxn modelId="{6F9147EB-07F8-4D18-B3A5-D957096155AF}" type="presParOf" srcId="{6C754627-2E9F-49C9-B066-88825AC78D37}" destId="{8C702CE1-994F-4A0D-AAED-9E63188DDF0C}" srcOrd="0" destOrd="0" presId="urn:microsoft.com/office/officeart/2018/5/layout/IconCircleLabelList"/>
    <dgm:cxn modelId="{DC434FC9-E2F2-41CF-B9A2-4BFB8B8CEE94}" type="presParOf" srcId="{6C754627-2E9F-49C9-B066-88825AC78D37}" destId="{97376AFA-A968-4A5B-8491-E286D783053D}" srcOrd="1" destOrd="0" presId="urn:microsoft.com/office/officeart/2018/5/layout/IconCircleLabelList"/>
    <dgm:cxn modelId="{4C0B15EB-35F5-463C-9A11-E2CE14BA880B}" type="presParOf" srcId="{6C754627-2E9F-49C9-B066-88825AC78D37}" destId="{3F394F4B-3690-4766-B28A-AC0F0DA35273}" srcOrd="2" destOrd="0" presId="urn:microsoft.com/office/officeart/2018/5/layout/IconCircleLabelList"/>
    <dgm:cxn modelId="{48451C40-D6FA-4540-A115-162A5F92393F}" type="presParOf" srcId="{6C754627-2E9F-49C9-B066-88825AC78D37}" destId="{2ACBB674-C557-4F4C-BDA6-0AF381DB9ECA}" srcOrd="3" destOrd="0" presId="urn:microsoft.com/office/officeart/2018/5/layout/IconCircleLabelList"/>
    <dgm:cxn modelId="{8A6CDE06-8A5F-4DEF-8337-8AAC6E87D713}" type="presParOf" srcId="{4A2337ED-59EA-448D-BF6F-11ABDF5F025B}" destId="{4931C8F5-F230-444A-AE93-6C3067C355F9}" srcOrd="5" destOrd="0" presId="urn:microsoft.com/office/officeart/2018/5/layout/IconCircleLabelList"/>
    <dgm:cxn modelId="{0A283CA5-D0BB-4171-B548-682579933F41}" type="presParOf" srcId="{4A2337ED-59EA-448D-BF6F-11ABDF5F025B}" destId="{E5C72628-0BC0-498C-A0F0-0C04B29C650D}" srcOrd="6" destOrd="0" presId="urn:microsoft.com/office/officeart/2018/5/layout/IconCircleLabelList"/>
    <dgm:cxn modelId="{B8015172-FCCB-41A6-A683-6848EE5C9302}" type="presParOf" srcId="{E5C72628-0BC0-498C-A0F0-0C04B29C650D}" destId="{826B82ED-7730-4554-9AD6-F241F514F724}" srcOrd="0" destOrd="0" presId="urn:microsoft.com/office/officeart/2018/5/layout/IconCircleLabelList"/>
    <dgm:cxn modelId="{4F6F258F-025C-4E7B-B0EE-160BB81B1BF0}" type="presParOf" srcId="{E5C72628-0BC0-498C-A0F0-0C04B29C650D}" destId="{23869845-F20E-4D6F-AA4E-5F071268FA59}" srcOrd="1" destOrd="0" presId="urn:microsoft.com/office/officeart/2018/5/layout/IconCircleLabelList"/>
    <dgm:cxn modelId="{1B29AD83-5D75-4FA8-B1F6-7B0A7B58CF60}" type="presParOf" srcId="{E5C72628-0BC0-498C-A0F0-0C04B29C650D}" destId="{EA6DEAB5-AC78-4E59-A176-4A726F01E710}" srcOrd="2" destOrd="0" presId="urn:microsoft.com/office/officeart/2018/5/layout/IconCircleLabelList"/>
    <dgm:cxn modelId="{3CDE0966-93FD-4E69-9EF0-9855FD92552E}" type="presParOf" srcId="{E5C72628-0BC0-498C-A0F0-0C04B29C650D}" destId="{00D64833-FC3B-48EF-9D3E-08AA81D93806}"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E6DC5F-6381-4F66-9BDC-450D3F0CB228}" type="doc">
      <dgm:prSet loTypeId="urn:microsoft.com/office/officeart/2016/7/layout/RepeatingBendingProcessNew" loCatId="process" qsTypeId="urn:microsoft.com/office/officeart/2005/8/quickstyle/simple5" qsCatId="simple" csTypeId="urn:microsoft.com/office/officeart/2005/8/colors/colorful1" csCatId="colorful" phldr="1"/>
      <dgm:spPr/>
      <dgm:t>
        <a:bodyPr/>
        <a:lstStyle/>
        <a:p>
          <a:endParaRPr lang="en-US"/>
        </a:p>
      </dgm:t>
    </dgm:pt>
    <dgm:pt modelId="{D997FE73-3CA6-46BB-897F-7CA8C2509BE1}">
      <dgm:prSet/>
      <dgm:spPr/>
      <dgm:t>
        <a:bodyPr/>
        <a:lstStyle/>
        <a:p>
          <a:r>
            <a:rPr lang="en-US"/>
            <a:t>The goal of this project is to check the amount of calories and other nutrient present in different categories of food using machine learning models</a:t>
          </a:r>
        </a:p>
      </dgm:t>
    </dgm:pt>
    <dgm:pt modelId="{5AE27759-71CC-4798-BBBB-FFEB4AEEAAE7}" type="parTrans" cxnId="{8CFDEE24-C581-49CC-9505-FA82FDD067AC}">
      <dgm:prSet/>
      <dgm:spPr/>
      <dgm:t>
        <a:bodyPr/>
        <a:lstStyle/>
        <a:p>
          <a:endParaRPr lang="en-US"/>
        </a:p>
      </dgm:t>
    </dgm:pt>
    <dgm:pt modelId="{08286D49-227B-483E-8C20-D88E0435C59E}" type="sibTrans" cxnId="{8CFDEE24-C581-49CC-9505-FA82FDD067AC}">
      <dgm:prSet/>
      <dgm:spPr/>
      <dgm:t>
        <a:bodyPr/>
        <a:lstStyle/>
        <a:p>
          <a:endParaRPr lang="en-US"/>
        </a:p>
      </dgm:t>
    </dgm:pt>
    <dgm:pt modelId="{ED39CD67-3037-413B-98B6-B07E8CA548B9}">
      <dgm:prSet/>
      <dgm:spPr/>
      <dgm:t>
        <a:bodyPr/>
        <a:lstStyle/>
        <a:p>
          <a:r>
            <a:rPr lang="en-US"/>
            <a:t>Implement Machine Learning Model</a:t>
          </a:r>
        </a:p>
      </dgm:t>
    </dgm:pt>
    <dgm:pt modelId="{5B101946-A0B1-4CDA-9D69-02B70CDCBFBC}" type="parTrans" cxnId="{FE491551-B4F8-4DFD-AD40-592E77583765}">
      <dgm:prSet/>
      <dgm:spPr/>
      <dgm:t>
        <a:bodyPr/>
        <a:lstStyle/>
        <a:p>
          <a:endParaRPr lang="en-US"/>
        </a:p>
      </dgm:t>
    </dgm:pt>
    <dgm:pt modelId="{C19231E9-EC50-4A7F-82A5-9275F72DB0E0}" type="sibTrans" cxnId="{FE491551-B4F8-4DFD-AD40-592E77583765}">
      <dgm:prSet/>
      <dgm:spPr/>
      <dgm:t>
        <a:bodyPr/>
        <a:lstStyle/>
        <a:p>
          <a:endParaRPr lang="en-US"/>
        </a:p>
      </dgm:t>
    </dgm:pt>
    <dgm:pt modelId="{7B0A9C76-C18D-4E70-A790-0196AEDFE2FA}">
      <dgm:prSet/>
      <dgm:spPr/>
      <dgm:t>
        <a:bodyPr/>
        <a:lstStyle/>
        <a:p>
          <a:r>
            <a:rPr lang="en-US"/>
            <a:t>Normalization techniques </a:t>
          </a:r>
        </a:p>
      </dgm:t>
    </dgm:pt>
    <dgm:pt modelId="{26F3F00B-445F-413D-B612-ABE3AA1231BA}" type="parTrans" cxnId="{CD6C7B10-482A-4196-A2F1-E31D2C1C5D51}">
      <dgm:prSet/>
      <dgm:spPr/>
      <dgm:t>
        <a:bodyPr/>
        <a:lstStyle/>
        <a:p>
          <a:endParaRPr lang="en-US"/>
        </a:p>
      </dgm:t>
    </dgm:pt>
    <dgm:pt modelId="{D4EDCE7A-C06F-4717-81BC-205194C2E390}" type="sibTrans" cxnId="{CD6C7B10-482A-4196-A2F1-E31D2C1C5D51}">
      <dgm:prSet/>
      <dgm:spPr/>
      <dgm:t>
        <a:bodyPr/>
        <a:lstStyle/>
        <a:p>
          <a:endParaRPr lang="en-US"/>
        </a:p>
      </dgm:t>
    </dgm:pt>
    <dgm:pt modelId="{858C2A1E-7C89-4E13-A56F-9E31CCB440B6}">
      <dgm:prSet/>
      <dgm:spPr/>
      <dgm:t>
        <a:bodyPr/>
        <a:lstStyle/>
        <a:p>
          <a:r>
            <a:rPr lang="en-US"/>
            <a:t>Support Vector Machines</a:t>
          </a:r>
        </a:p>
      </dgm:t>
    </dgm:pt>
    <dgm:pt modelId="{0011EAF9-5E61-4919-9F9C-FD817611BD94}" type="parTrans" cxnId="{A82C5A74-13E0-496B-BAEC-81DB4DBDA4BE}">
      <dgm:prSet/>
      <dgm:spPr/>
      <dgm:t>
        <a:bodyPr/>
        <a:lstStyle/>
        <a:p>
          <a:endParaRPr lang="en-US"/>
        </a:p>
      </dgm:t>
    </dgm:pt>
    <dgm:pt modelId="{0085A783-E88B-4C5E-A248-8F0D01909A83}" type="sibTrans" cxnId="{A82C5A74-13E0-496B-BAEC-81DB4DBDA4BE}">
      <dgm:prSet/>
      <dgm:spPr/>
      <dgm:t>
        <a:bodyPr/>
        <a:lstStyle/>
        <a:p>
          <a:endParaRPr lang="en-US"/>
        </a:p>
      </dgm:t>
    </dgm:pt>
    <dgm:pt modelId="{358C202C-075B-4A90-8065-B91545CD295B}">
      <dgm:prSet/>
      <dgm:spPr/>
      <dgm:t>
        <a:bodyPr/>
        <a:lstStyle/>
        <a:p>
          <a:r>
            <a:rPr lang="en-US"/>
            <a:t>Predicting the accuracy of the model</a:t>
          </a:r>
        </a:p>
      </dgm:t>
    </dgm:pt>
    <dgm:pt modelId="{02BFF107-AA41-4E00-8B40-040F1D9F8971}" type="parTrans" cxnId="{7B309011-35C1-4E71-9B2A-7BC7CDB980D9}">
      <dgm:prSet/>
      <dgm:spPr/>
      <dgm:t>
        <a:bodyPr/>
        <a:lstStyle/>
        <a:p>
          <a:endParaRPr lang="en-US"/>
        </a:p>
      </dgm:t>
    </dgm:pt>
    <dgm:pt modelId="{1D2DAE90-AB9D-4EE6-A849-664B15AC13DA}" type="sibTrans" cxnId="{7B309011-35C1-4E71-9B2A-7BC7CDB980D9}">
      <dgm:prSet/>
      <dgm:spPr/>
      <dgm:t>
        <a:bodyPr/>
        <a:lstStyle/>
        <a:p>
          <a:endParaRPr lang="en-US"/>
        </a:p>
      </dgm:t>
    </dgm:pt>
    <dgm:pt modelId="{36A01080-DB68-48BE-AD47-7A73CB7B5656}">
      <dgm:prSet/>
      <dgm:spPr/>
      <dgm:t>
        <a:bodyPr/>
        <a:lstStyle/>
        <a:p>
          <a:r>
            <a:rPr lang="en-US"/>
            <a:t>Model ready for real time implementation</a:t>
          </a:r>
        </a:p>
      </dgm:t>
    </dgm:pt>
    <dgm:pt modelId="{65194B1B-6F2F-4503-A482-90A462D4C9AD}" type="parTrans" cxnId="{05BCFA6E-1FF0-4F63-9BE0-8E00F8E961B6}">
      <dgm:prSet/>
      <dgm:spPr/>
      <dgm:t>
        <a:bodyPr/>
        <a:lstStyle/>
        <a:p>
          <a:endParaRPr lang="en-US"/>
        </a:p>
      </dgm:t>
    </dgm:pt>
    <dgm:pt modelId="{BF9410AB-C3FC-4657-AF68-39D6497BEC88}" type="sibTrans" cxnId="{05BCFA6E-1FF0-4F63-9BE0-8E00F8E961B6}">
      <dgm:prSet/>
      <dgm:spPr/>
      <dgm:t>
        <a:bodyPr/>
        <a:lstStyle/>
        <a:p>
          <a:endParaRPr lang="en-US"/>
        </a:p>
      </dgm:t>
    </dgm:pt>
    <dgm:pt modelId="{EC4381B1-5141-4BAC-A000-7F71826666C4}" type="pres">
      <dgm:prSet presAssocID="{BEE6DC5F-6381-4F66-9BDC-450D3F0CB228}" presName="Name0" presStyleCnt="0">
        <dgm:presLayoutVars>
          <dgm:dir/>
          <dgm:resizeHandles val="exact"/>
        </dgm:presLayoutVars>
      </dgm:prSet>
      <dgm:spPr/>
    </dgm:pt>
    <dgm:pt modelId="{6DE342EF-DFE7-4BC9-9AA9-FBBAFF2A3417}" type="pres">
      <dgm:prSet presAssocID="{D997FE73-3CA6-46BB-897F-7CA8C2509BE1}" presName="node" presStyleLbl="node1" presStyleIdx="0" presStyleCnt="6">
        <dgm:presLayoutVars>
          <dgm:bulletEnabled val="1"/>
        </dgm:presLayoutVars>
      </dgm:prSet>
      <dgm:spPr/>
    </dgm:pt>
    <dgm:pt modelId="{28FCDDA0-3F4D-43B2-9670-BC24061D88E9}" type="pres">
      <dgm:prSet presAssocID="{08286D49-227B-483E-8C20-D88E0435C59E}" presName="sibTrans" presStyleLbl="sibTrans1D1" presStyleIdx="0" presStyleCnt="5"/>
      <dgm:spPr/>
    </dgm:pt>
    <dgm:pt modelId="{2E85ABA2-47D2-4092-99B1-F00A0F6B06E6}" type="pres">
      <dgm:prSet presAssocID="{08286D49-227B-483E-8C20-D88E0435C59E}" presName="connectorText" presStyleLbl="sibTrans1D1" presStyleIdx="0" presStyleCnt="5"/>
      <dgm:spPr/>
    </dgm:pt>
    <dgm:pt modelId="{685DC542-5B99-46DF-8470-6B26B9D78692}" type="pres">
      <dgm:prSet presAssocID="{ED39CD67-3037-413B-98B6-B07E8CA548B9}" presName="node" presStyleLbl="node1" presStyleIdx="1" presStyleCnt="6">
        <dgm:presLayoutVars>
          <dgm:bulletEnabled val="1"/>
        </dgm:presLayoutVars>
      </dgm:prSet>
      <dgm:spPr/>
    </dgm:pt>
    <dgm:pt modelId="{314D5682-5A35-464E-B19D-9D78EE52B729}" type="pres">
      <dgm:prSet presAssocID="{C19231E9-EC50-4A7F-82A5-9275F72DB0E0}" presName="sibTrans" presStyleLbl="sibTrans1D1" presStyleIdx="1" presStyleCnt="5"/>
      <dgm:spPr/>
    </dgm:pt>
    <dgm:pt modelId="{A5BD4677-3E09-4FDF-A90E-6A648C2C912B}" type="pres">
      <dgm:prSet presAssocID="{C19231E9-EC50-4A7F-82A5-9275F72DB0E0}" presName="connectorText" presStyleLbl="sibTrans1D1" presStyleIdx="1" presStyleCnt="5"/>
      <dgm:spPr/>
    </dgm:pt>
    <dgm:pt modelId="{21B8658E-4B49-46CA-B3B7-CAC834DA87C5}" type="pres">
      <dgm:prSet presAssocID="{7B0A9C76-C18D-4E70-A790-0196AEDFE2FA}" presName="node" presStyleLbl="node1" presStyleIdx="2" presStyleCnt="6">
        <dgm:presLayoutVars>
          <dgm:bulletEnabled val="1"/>
        </dgm:presLayoutVars>
      </dgm:prSet>
      <dgm:spPr/>
    </dgm:pt>
    <dgm:pt modelId="{6A73EA7F-C85D-446B-B87A-E2DE0A95E7D2}" type="pres">
      <dgm:prSet presAssocID="{D4EDCE7A-C06F-4717-81BC-205194C2E390}" presName="sibTrans" presStyleLbl="sibTrans1D1" presStyleIdx="2" presStyleCnt="5"/>
      <dgm:spPr/>
    </dgm:pt>
    <dgm:pt modelId="{E172DAAB-FE03-4BE5-A42D-25A2D4318097}" type="pres">
      <dgm:prSet presAssocID="{D4EDCE7A-C06F-4717-81BC-205194C2E390}" presName="connectorText" presStyleLbl="sibTrans1D1" presStyleIdx="2" presStyleCnt="5"/>
      <dgm:spPr/>
    </dgm:pt>
    <dgm:pt modelId="{67135498-975C-41B3-AEE4-AEB61744B309}" type="pres">
      <dgm:prSet presAssocID="{858C2A1E-7C89-4E13-A56F-9E31CCB440B6}" presName="node" presStyleLbl="node1" presStyleIdx="3" presStyleCnt="6">
        <dgm:presLayoutVars>
          <dgm:bulletEnabled val="1"/>
        </dgm:presLayoutVars>
      </dgm:prSet>
      <dgm:spPr/>
    </dgm:pt>
    <dgm:pt modelId="{1D4FD9C3-9946-418A-BF32-E4028DD2221E}" type="pres">
      <dgm:prSet presAssocID="{0085A783-E88B-4C5E-A248-8F0D01909A83}" presName="sibTrans" presStyleLbl="sibTrans1D1" presStyleIdx="3" presStyleCnt="5"/>
      <dgm:spPr/>
    </dgm:pt>
    <dgm:pt modelId="{2253694A-EF0D-4947-BB09-47F744D88E20}" type="pres">
      <dgm:prSet presAssocID="{0085A783-E88B-4C5E-A248-8F0D01909A83}" presName="connectorText" presStyleLbl="sibTrans1D1" presStyleIdx="3" presStyleCnt="5"/>
      <dgm:spPr/>
    </dgm:pt>
    <dgm:pt modelId="{7DBE4AF6-0841-4F8E-A9B3-00D3F0696C46}" type="pres">
      <dgm:prSet presAssocID="{358C202C-075B-4A90-8065-B91545CD295B}" presName="node" presStyleLbl="node1" presStyleIdx="4" presStyleCnt="6">
        <dgm:presLayoutVars>
          <dgm:bulletEnabled val="1"/>
        </dgm:presLayoutVars>
      </dgm:prSet>
      <dgm:spPr/>
    </dgm:pt>
    <dgm:pt modelId="{B912BA33-7963-41E5-A3C2-454F0EB2CC09}" type="pres">
      <dgm:prSet presAssocID="{1D2DAE90-AB9D-4EE6-A849-664B15AC13DA}" presName="sibTrans" presStyleLbl="sibTrans1D1" presStyleIdx="4" presStyleCnt="5"/>
      <dgm:spPr/>
    </dgm:pt>
    <dgm:pt modelId="{102BCA44-B434-4625-B425-51F5F7E29520}" type="pres">
      <dgm:prSet presAssocID="{1D2DAE90-AB9D-4EE6-A849-664B15AC13DA}" presName="connectorText" presStyleLbl="sibTrans1D1" presStyleIdx="4" presStyleCnt="5"/>
      <dgm:spPr/>
    </dgm:pt>
    <dgm:pt modelId="{946233B5-DE02-42E8-926A-2FCF9F2B2BA2}" type="pres">
      <dgm:prSet presAssocID="{36A01080-DB68-48BE-AD47-7A73CB7B5656}" presName="node" presStyleLbl="node1" presStyleIdx="5" presStyleCnt="6">
        <dgm:presLayoutVars>
          <dgm:bulletEnabled val="1"/>
        </dgm:presLayoutVars>
      </dgm:prSet>
      <dgm:spPr/>
    </dgm:pt>
  </dgm:ptLst>
  <dgm:cxnLst>
    <dgm:cxn modelId="{B0F09007-6D47-4142-9E59-9C0DE89A7BCB}" type="presOf" srcId="{C19231E9-EC50-4A7F-82A5-9275F72DB0E0}" destId="{314D5682-5A35-464E-B19D-9D78EE52B729}" srcOrd="0" destOrd="0" presId="urn:microsoft.com/office/officeart/2016/7/layout/RepeatingBendingProcessNew"/>
    <dgm:cxn modelId="{CD6C7B10-482A-4196-A2F1-E31D2C1C5D51}" srcId="{BEE6DC5F-6381-4F66-9BDC-450D3F0CB228}" destId="{7B0A9C76-C18D-4E70-A790-0196AEDFE2FA}" srcOrd="2" destOrd="0" parTransId="{26F3F00B-445F-413D-B612-ABE3AA1231BA}" sibTransId="{D4EDCE7A-C06F-4717-81BC-205194C2E390}"/>
    <dgm:cxn modelId="{7B309011-35C1-4E71-9B2A-7BC7CDB980D9}" srcId="{BEE6DC5F-6381-4F66-9BDC-450D3F0CB228}" destId="{358C202C-075B-4A90-8065-B91545CD295B}" srcOrd="4" destOrd="0" parTransId="{02BFF107-AA41-4E00-8B40-040F1D9F8971}" sibTransId="{1D2DAE90-AB9D-4EE6-A849-664B15AC13DA}"/>
    <dgm:cxn modelId="{593C6B1C-5F9D-460B-B6F1-FFB19B3E529C}" type="presOf" srcId="{7B0A9C76-C18D-4E70-A790-0196AEDFE2FA}" destId="{21B8658E-4B49-46CA-B3B7-CAC834DA87C5}" srcOrd="0" destOrd="0" presId="urn:microsoft.com/office/officeart/2016/7/layout/RepeatingBendingProcessNew"/>
    <dgm:cxn modelId="{53F11B1D-CB92-4796-B71E-21939A9EAF5F}" type="presOf" srcId="{C19231E9-EC50-4A7F-82A5-9275F72DB0E0}" destId="{A5BD4677-3E09-4FDF-A90E-6A648C2C912B}" srcOrd="1" destOrd="0" presId="urn:microsoft.com/office/officeart/2016/7/layout/RepeatingBendingProcessNew"/>
    <dgm:cxn modelId="{6BE3DF22-A03C-4B28-AD55-C110C0BE592B}" type="presOf" srcId="{1D2DAE90-AB9D-4EE6-A849-664B15AC13DA}" destId="{102BCA44-B434-4625-B425-51F5F7E29520}" srcOrd="1" destOrd="0" presId="urn:microsoft.com/office/officeart/2016/7/layout/RepeatingBendingProcessNew"/>
    <dgm:cxn modelId="{8CFDEE24-C581-49CC-9505-FA82FDD067AC}" srcId="{BEE6DC5F-6381-4F66-9BDC-450D3F0CB228}" destId="{D997FE73-3CA6-46BB-897F-7CA8C2509BE1}" srcOrd="0" destOrd="0" parTransId="{5AE27759-71CC-4798-BBBB-FFEB4AEEAAE7}" sibTransId="{08286D49-227B-483E-8C20-D88E0435C59E}"/>
    <dgm:cxn modelId="{C980942F-56C5-472A-B519-0D003738EE61}" type="presOf" srcId="{1D2DAE90-AB9D-4EE6-A849-664B15AC13DA}" destId="{B912BA33-7963-41E5-A3C2-454F0EB2CC09}" srcOrd="0" destOrd="0" presId="urn:microsoft.com/office/officeart/2016/7/layout/RepeatingBendingProcessNew"/>
    <dgm:cxn modelId="{191D215D-FEA6-4375-BDD4-EE22D546BEB7}" type="presOf" srcId="{08286D49-227B-483E-8C20-D88E0435C59E}" destId="{2E85ABA2-47D2-4092-99B1-F00A0F6B06E6}" srcOrd="1" destOrd="0" presId="urn:microsoft.com/office/officeart/2016/7/layout/RepeatingBendingProcessNew"/>
    <dgm:cxn modelId="{F3751364-4273-4E79-A7AC-98A0C07574D5}" type="presOf" srcId="{0085A783-E88B-4C5E-A248-8F0D01909A83}" destId="{2253694A-EF0D-4947-BB09-47F744D88E20}" srcOrd="1" destOrd="0" presId="urn:microsoft.com/office/officeart/2016/7/layout/RepeatingBendingProcessNew"/>
    <dgm:cxn modelId="{56AE8464-B9CD-4792-A8B9-649216AC5E89}" type="presOf" srcId="{858C2A1E-7C89-4E13-A56F-9E31CCB440B6}" destId="{67135498-975C-41B3-AEE4-AEB61744B309}" srcOrd="0" destOrd="0" presId="urn:microsoft.com/office/officeart/2016/7/layout/RepeatingBendingProcessNew"/>
    <dgm:cxn modelId="{71A3D366-669C-40A0-97A8-EDE79A6C6FCB}" type="presOf" srcId="{BEE6DC5F-6381-4F66-9BDC-450D3F0CB228}" destId="{EC4381B1-5141-4BAC-A000-7F71826666C4}" srcOrd="0" destOrd="0" presId="urn:microsoft.com/office/officeart/2016/7/layout/RepeatingBendingProcessNew"/>
    <dgm:cxn modelId="{05BCFA6E-1FF0-4F63-9BE0-8E00F8E961B6}" srcId="{BEE6DC5F-6381-4F66-9BDC-450D3F0CB228}" destId="{36A01080-DB68-48BE-AD47-7A73CB7B5656}" srcOrd="5" destOrd="0" parTransId="{65194B1B-6F2F-4503-A482-90A462D4C9AD}" sibTransId="{BF9410AB-C3FC-4657-AF68-39D6497BEC88}"/>
    <dgm:cxn modelId="{FE491551-B4F8-4DFD-AD40-592E77583765}" srcId="{BEE6DC5F-6381-4F66-9BDC-450D3F0CB228}" destId="{ED39CD67-3037-413B-98B6-B07E8CA548B9}" srcOrd="1" destOrd="0" parTransId="{5B101946-A0B1-4CDA-9D69-02B70CDCBFBC}" sibTransId="{C19231E9-EC50-4A7F-82A5-9275F72DB0E0}"/>
    <dgm:cxn modelId="{A82C5A74-13E0-496B-BAEC-81DB4DBDA4BE}" srcId="{BEE6DC5F-6381-4F66-9BDC-450D3F0CB228}" destId="{858C2A1E-7C89-4E13-A56F-9E31CCB440B6}" srcOrd="3" destOrd="0" parTransId="{0011EAF9-5E61-4919-9F9C-FD817611BD94}" sibTransId="{0085A783-E88B-4C5E-A248-8F0D01909A83}"/>
    <dgm:cxn modelId="{C16C667A-895C-4E4F-AD9E-AFEE32E723A7}" type="presOf" srcId="{D4EDCE7A-C06F-4717-81BC-205194C2E390}" destId="{6A73EA7F-C85D-446B-B87A-E2DE0A95E7D2}" srcOrd="0" destOrd="0" presId="urn:microsoft.com/office/officeart/2016/7/layout/RepeatingBendingProcessNew"/>
    <dgm:cxn modelId="{8AED7487-E504-4EF6-B2A3-9A01F476CC91}" type="presOf" srcId="{D997FE73-3CA6-46BB-897F-7CA8C2509BE1}" destId="{6DE342EF-DFE7-4BC9-9AA9-FBBAFF2A3417}" srcOrd="0" destOrd="0" presId="urn:microsoft.com/office/officeart/2016/7/layout/RepeatingBendingProcessNew"/>
    <dgm:cxn modelId="{6977DFB6-65CC-4F52-8898-BF0FF4755EB1}" type="presOf" srcId="{D4EDCE7A-C06F-4717-81BC-205194C2E390}" destId="{E172DAAB-FE03-4BE5-A42D-25A2D4318097}" srcOrd="1" destOrd="0" presId="urn:microsoft.com/office/officeart/2016/7/layout/RepeatingBendingProcessNew"/>
    <dgm:cxn modelId="{07F352DA-EE3B-4C02-8823-9B8B119A1DD9}" type="presOf" srcId="{08286D49-227B-483E-8C20-D88E0435C59E}" destId="{28FCDDA0-3F4D-43B2-9670-BC24061D88E9}" srcOrd="0" destOrd="0" presId="urn:microsoft.com/office/officeart/2016/7/layout/RepeatingBendingProcessNew"/>
    <dgm:cxn modelId="{3C4937E3-EDBD-4151-9424-FD132D35EAE3}" type="presOf" srcId="{358C202C-075B-4A90-8065-B91545CD295B}" destId="{7DBE4AF6-0841-4F8E-A9B3-00D3F0696C46}" srcOrd="0" destOrd="0" presId="urn:microsoft.com/office/officeart/2016/7/layout/RepeatingBendingProcessNew"/>
    <dgm:cxn modelId="{8E26BAE4-A4EC-4657-A70A-5876CA08B8C9}" type="presOf" srcId="{ED39CD67-3037-413B-98B6-B07E8CA548B9}" destId="{685DC542-5B99-46DF-8470-6B26B9D78692}" srcOrd="0" destOrd="0" presId="urn:microsoft.com/office/officeart/2016/7/layout/RepeatingBendingProcessNew"/>
    <dgm:cxn modelId="{D2073BE7-2FD9-4C23-BFC7-A12C91973AF5}" type="presOf" srcId="{36A01080-DB68-48BE-AD47-7A73CB7B5656}" destId="{946233B5-DE02-42E8-926A-2FCF9F2B2BA2}" srcOrd="0" destOrd="0" presId="urn:microsoft.com/office/officeart/2016/7/layout/RepeatingBendingProcessNew"/>
    <dgm:cxn modelId="{2450C7EB-7580-467B-BEAC-FA28F1E91F6B}" type="presOf" srcId="{0085A783-E88B-4C5E-A248-8F0D01909A83}" destId="{1D4FD9C3-9946-418A-BF32-E4028DD2221E}" srcOrd="0" destOrd="0" presId="urn:microsoft.com/office/officeart/2016/7/layout/RepeatingBendingProcessNew"/>
    <dgm:cxn modelId="{94917B5F-87A7-441E-B82E-FF0BACB8FD2A}" type="presParOf" srcId="{EC4381B1-5141-4BAC-A000-7F71826666C4}" destId="{6DE342EF-DFE7-4BC9-9AA9-FBBAFF2A3417}" srcOrd="0" destOrd="0" presId="urn:microsoft.com/office/officeart/2016/7/layout/RepeatingBendingProcessNew"/>
    <dgm:cxn modelId="{DD9282E1-8EEF-4FA5-9E14-5841B9AC4A09}" type="presParOf" srcId="{EC4381B1-5141-4BAC-A000-7F71826666C4}" destId="{28FCDDA0-3F4D-43B2-9670-BC24061D88E9}" srcOrd="1" destOrd="0" presId="urn:microsoft.com/office/officeart/2016/7/layout/RepeatingBendingProcessNew"/>
    <dgm:cxn modelId="{7E4019D1-41A6-461D-8F33-4ADEE2313A2D}" type="presParOf" srcId="{28FCDDA0-3F4D-43B2-9670-BC24061D88E9}" destId="{2E85ABA2-47D2-4092-99B1-F00A0F6B06E6}" srcOrd="0" destOrd="0" presId="urn:microsoft.com/office/officeart/2016/7/layout/RepeatingBendingProcessNew"/>
    <dgm:cxn modelId="{F71A3DF5-F81F-4EA3-8278-0B9A02AB5E1C}" type="presParOf" srcId="{EC4381B1-5141-4BAC-A000-7F71826666C4}" destId="{685DC542-5B99-46DF-8470-6B26B9D78692}" srcOrd="2" destOrd="0" presId="urn:microsoft.com/office/officeart/2016/7/layout/RepeatingBendingProcessNew"/>
    <dgm:cxn modelId="{FF853C38-4E46-40FF-B1A2-D6EAEFED0393}" type="presParOf" srcId="{EC4381B1-5141-4BAC-A000-7F71826666C4}" destId="{314D5682-5A35-464E-B19D-9D78EE52B729}" srcOrd="3" destOrd="0" presId="urn:microsoft.com/office/officeart/2016/7/layout/RepeatingBendingProcessNew"/>
    <dgm:cxn modelId="{0FF59188-3A92-41FC-984B-C9F0B9858D4A}" type="presParOf" srcId="{314D5682-5A35-464E-B19D-9D78EE52B729}" destId="{A5BD4677-3E09-4FDF-A90E-6A648C2C912B}" srcOrd="0" destOrd="0" presId="urn:microsoft.com/office/officeart/2016/7/layout/RepeatingBendingProcessNew"/>
    <dgm:cxn modelId="{DFBE7AE6-D7C6-4442-A0A2-DAEF149A5F32}" type="presParOf" srcId="{EC4381B1-5141-4BAC-A000-7F71826666C4}" destId="{21B8658E-4B49-46CA-B3B7-CAC834DA87C5}" srcOrd="4" destOrd="0" presId="urn:microsoft.com/office/officeart/2016/7/layout/RepeatingBendingProcessNew"/>
    <dgm:cxn modelId="{479C97F3-C34C-474E-B5DB-25B2A6DEC209}" type="presParOf" srcId="{EC4381B1-5141-4BAC-A000-7F71826666C4}" destId="{6A73EA7F-C85D-446B-B87A-E2DE0A95E7D2}" srcOrd="5" destOrd="0" presId="urn:microsoft.com/office/officeart/2016/7/layout/RepeatingBendingProcessNew"/>
    <dgm:cxn modelId="{35066137-FE5D-49E2-AF4B-69991C0360D2}" type="presParOf" srcId="{6A73EA7F-C85D-446B-B87A-E2DE0A95E7D2}" destId="{E172DAAB-FE03-4BE5-A42D-25A2D4318097}" srcOrd="0" destOrd="0" presId="urn:microsoft.com/office/officeart/2016/7/layout/RepeatingBendingProcessNew"/>
    <dgm:cxn modelId="{99FE4938-6B43-4347-9108-0C87CADD2522}" type="presParOf" srcId="{EC4381B1-5141-4BAC-A000-7F71826666C4}" destId="{67135498-975C-41B3-AEE4-AEB61744B309}" srcOrd="6" destOrd="0" presId="urn:microsoft.com/office/officeart/2016/7/layout/RepeatingBendingProcessNew"/>
    <dgm:cxn modelId="{17DBDE83-EDD9-4BED-835D-B4574818C2C0}" type="presParOf" srcId="{EC4381B1-5141-4BAC-A000-7F71826666C4}" destId="{1D4FD9C3-9946-418A-BF32-E4028DD2221E}" srcOrd="7" destOrd="0" presId="urn:microsoft.com/office/officeart/2016/7/layout/RepeatingBendingProcessNew"/>
    <dgm:cxn modelId="{EF0A3DA5-4F26-4224-913D-22F3F9ED4F0E}" type="presParOf" srcId="{1D4FD9C3-9946-418A-BF32-E4028DD2221E}" destId="{2253694A-EF0D-4947-BB09-47F744D88E20}" srcOrd="0" destOrd="0" presId="urn:microsoft.com/office/officeart/2016/7/layout/RepeatingBendingProcessNew"/>
    <dgm:cxn modelId="{9FC8648A-292E-4850-8550-4BC5750B0F9A}" type="presParOf" srcId="{EC4381B1-5141-4BAC-A000-7F71826666C4}" destId="{7DBE4AF6-0841-4F8E-A9B3-00D3F0696C46}" srcOrd="8" destOrd="0" presId="urn:microsoft.com/office/officeart/2016/7/layout/RepeatingBendingProcessNew"/>
    <dgm:cxn modelId="{C02D9123-AA98-40E5-99F7-8873F39B9198}" type="presParOf" srcId="{EC4381B1-5141-4BAC-A000-7F71826666C4}" destId="{B912BA33-7963-41E5-A3C2-454F0EB2CC09}" srcOrd="9" destOrd="0" presId="urn:microsoft.com/office/officeart/2016/7/layout/RepeatingBendingProcessNew"/>
    <dgm:cxn modelId="{6998CFFD-9C76-42CC-A490-27942D92D0F2}" type="presParOf" srcId="{B912BA33-7963-41E5-A3C2-454F0EB2CC09}" destId="{102BCA44-B434-4625-B425-51F5F7E29520}" srcOrd="0" destOrd="0" presId="urn:microsoft.com/office/officeart/2016/7/layout/RepeatingBendingProcessNew"/>
    <dgm:cxn modelId="{E1A758CE-9724-4246-85FE-E5358421B6D0}" type="presParOf" srcId="{EC4381B1-5141-4BAC-A000-7F71826666C4}" destId="{946233B5-DE02-42E8-926A-2FCF9F2B2BA2}" srcOrd="10" destOrd="0" presId="urn:microsoft.com/office/officeart/2016/7/layout/RepeatingBendingProcessNew"/>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77BB0-D212-4AE4-9A7E-D6B1B5CF6893}">
      <dsp:nvSpPr>
        <dsp:cNvPr id="0" name=""/>
        <dsp:cNvSpPr/>
      </dsp:nvSpPr>
      <dsp:spPr>
        <a:xfrm>
          <a:off x="805924" y="176502"/>
          <a:ext cx="1256817" cy="12568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D551D-1AAF-4093-859F-F0643A872366}">
      <dsp:nvSpPr>
        <dsp:cNvPr id="0" name=""/>
        <dsp:cNvSpPr/>
      </dsp:nvSpPr>
      <dsp:spPr>
        <a:xfrm>
          <a:off x="1073770" y="444348"/>
          <a:ext cx="721124" cy="721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7C9CE2-6B3C-4316-8C4C-3291BA53C738}">
      <dsp:nvSpPr>
        <dsp:cNvPr id="0" name=""/>
        <dsp:cNvSpPr/>
      </dsp:nvSpPr>
      <dsp:spPr>
        <a:xfrm>
          <a:off x="404154" y="1824788"/>
          <a:ext cx="2060357" cy="138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kern="1200"/>
            <a:t>Health is Wealth</a:t>
          </a:r>
          <a:r>
            <a:rPr lang="en-US" sz="1100" kern="1200"/>
            <a:t>. A healthy man is more proactive and efficient at work. He will be an asset to an organization and to the society.</a:t>
          </a:r>
        </a:p>
      </dsp:txBody>
      <dsp:txXfrm>
        <a:off x="404154" y="1824788"/>
        <a:ext cx="2060357" cy="1383508"/>
      </dsp:txXfrm>
    </dsp:sp>
    <dsp:sp modelId="{1954D249-E0E3-4B11-8B81-973F7EA2F854}">
      <dsp:nvSpPr>
        <dsp:cNvPr id="0" name=""/>
        <dsp:cNvSpPr/>
      </dsp:nvSpPr>
      <dsp:spPr>
        <a:xfrm>
          <a:off x="3226843" y="176502"/>
          <a:ext cx="1256817" cy="12568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BF5B56-9F74-4159-9B6F-24DFE1FA1A3B}">
      <dsp:nvSpPr>
        <dsp:cNvPr id="0" name=""/>
        <dsp:cNvSpPr/>
      </dsp:nvSpPr>
      <dsp:spPr>
        <a:xfrm>
          <a:off x="3494690" y="444348"/>
          <a:ext cx="721124" cy="721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18AC5D1-3F72-4D59-87BE-274B0D4278BB}">
      <dsp:nvSpPr>
        <dsp:cNvPr id="0" name=""/>
        <dsp:cNvSpPr/>
      </dsp:nvSpPr>
      <dsp:spPr>
        <a:xfrm>
          <a:off x="2825074" y="1824788"/>
          <a:ext cx="2060357" cy="138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 order to be healthy, a person must eat right and exercise regularly. Food plays a major role in a person's health. </a:t>
          </a:r>
        </a:p>
      </dsp:txBody>
      <dsp:txXfrm>
        <a:off x="2825074" y="1824788"/>
        <a:ext cx="2060357" cy="1383508"/>
      </dsp:txXfrm>
    </dsp:sp>
    <dsp:sp modelId="{8C702CE1-994F-4A0D-AAED-9E63188DDF0C}">
      <dsp:nvSpPr>
        <dsp:cNvPr id="0" name=""/>
        <dsp:cNvSpPr/>
      </dsp:nvSpPr>
      <dsp:spPr>
        <a:xfrm>
          <a:off x="5647763" y="176502"/>
          <a:ext cx="1256817" cy="12568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76AFA-A968-4A5B-8491-E286D783053D}">
      <dsp:nvSpPr>
        <dsp:cNvPr id="0" name=""/>
        <dsp:cNvSpPr/>
      </dsp:nvSpPr>
      <dsp:spPr>
        <a:xfrm>
          <a:off x="5915609" y="444348"/>
          <a:ext cx="721124" cy="721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CBB674-C557-4F4C-BDA6-0AF381DB9ECA}">
      <dsp:nvSpPr>
        <dsp:cNvPr id="0" name=""/>
        <dsp:cNvSpPr/>
      </dsp:nvSpPr>
      <dsp:spPr>
        <a:xfrm>
          <a:off x="5245993" y="1824788"/>
          <a:ext cx="2060357" cy="138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Right Food is the key for healthy life.</a:t>
          </a:r>
        </a:p>
      </dsp:txBody>
      <dsp:txXfrm>
        <a:off x="5245993" y="1824788"/>
        <a:ext cx="2060357" cy="1383508"/>
      </dsp:txXfrm>
    </dsp:sp>
    <dsp:sp modelId="{826B82ED-7730-4554-9AD6-F241F514F724}">
      <dsp:nvSpPr>
        <dsp:cNvPr id="0" name=""/>
        <dsp:cNvSpPr/>
      </dsp:nvSpPr>
      <dsp:spPr>
        <a:xfrm>
          <a:off x="8068682" y="176502"/>
          <a:ext cx="1256817" cy="125681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869845-F20E-4D6F-AA4E-5F071268FA59}">
      <dsp:nvSpPr>
        <dsp:cNvPr id="0" name=""/>
        <dsp:cNvSpPr/>
      </dsp:nvSpPr>
      <dsp:spPr>
        <a:xfrm>
          <a:off x="8336529" y="444348"/>
          <a:ext cx="721124" cy="7211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D64833-FC3B-48EF-9D3E-08AA81D93806}">
      <dsp:nvSpPr>
        <dsp:cNvPr id="0" name=""/>
        <dsp:cNvSpPr/>
      </dsp:nvSpPr>
      <dsp:spPr>
        <a:xfrm>
          <a:off x="7666913" y="1824788"/>
          <a:ext cx="2060357" cy="138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We often shop groceries or ready-to-eat products without even looking at the nutrient present in it. Realizing it, I wanted to do an analysis which will help me pick right food products based on the nutrient levels I am looking at.</a:t>
          </a:r>
        </a:p>
      </dsp:txBody>
      <dsp:txXfrm>
        <a:off x="7666913" y="1824788"/>
        <a:ext cx="2060357" cy="1383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CDDA0-3F4D-43B2-9670-BC24061D88E9}">
      <dsp:nvSpPr>
        <dsp:cNvPr id="0" name=""/>
        <dsp:cNvSpPr/>
      </dsp:nvSpPr>
      <dsp:spPr>
        <a:xfrm>
          <a:off x="1777006" y="1043839"/>
          <a:ext cx="376753" cy="91440"/>
        </a:xfrm>
        <a:custGeom>
          <a:avLst/>
          <a:gdLst/>
          <a:ahLst/>
          <a:cxnLst/>
          <a:rect l="0" t="0" r="0" b="0"/>
          <a:pathLst>
            <a:path>
              <a:moveTo>
                <a:pt x="0" y="45720"/>
              </a:moveTo>
              <a:lnTo>
                <a:pt x="376753"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5199" y="1087520"/>
        <a:ext cx="20367" cy="4077"/>
      </dsp:txXfrm>
    </dsp:sp>
    <dsp:sp modelId="{6DE342EF-DFE7-4BC9-9AA9-FBBAFF2A3417}">
      <dsp:nvSpPr>
        <dsp:cNvPr id="0" name=""/>
        <dsp:cNvSpPr/>
      </dsp:nvSpPr>
      <dsp:spPr>
        <a:xfrm>
          <a:off x="7704" y="558228"/>
          <a:ext cx="1771102" cy="1062661"/>
        </a:xfrm>
        <a:prstGeom prst="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86785" tIns="91097" rIns="86785" bIns="91097" numCol="1" spcCol="1270" anchor="ctr" anchorCtr="0">
          <a:noAutofit/>
        </a:bodyPr>
        <a:lstStyle/>
        <a:p>
          <a:pPr marL="0" lvl="0" indent="0" algn="ctr" defTabSz="533400">
            <a:lnSpc>
              <a:spcPct val="90000"/>
            </a:lnSpc>
            <a:spcBef>
              <a:spcPct val="0"/>
            </a:spcBef>
            <a:spcAft>
              <a:spcPct val="35000"/>
            </a:spcAft>
            <a:buNone/>
          </a:pPr>
          <a:r>
            <a:rPr lang="en-US" sz="1200" kern="1200"/>
            <a:t>The goal of this project is to check the amount of calories and other nutrient present in different categories of food using machine learning models</a:t>
          </a:r>
        </a:p>
      </dsp:txBody>
      <dsp:txXfrm>
        <a:off x="7704" y="558228"/>
        <a:ext cx="1771102" cy="1062661"/>
      </dsp:txXfrm>
    </dsp:sp>
    <dsp:sp modelId="{314D5682-5A35-464E-B19D-9D78EE52B729}">
      <dsp:nvSpPr>
        <dsp:cNvPr id="0" name=""/>
        <dsp:cNvSpPr/>
      </dsp:nvSpPr>
      <dsp:spPr>
        <a:xfrm>
          <a:off x="3955462" y="1043839"/>
          <a:ext cx="376753" cy="91440"/>
        </a:xfrm>
        <a:custGeom>
          <a:avLst/>
          <a:gdLst/>
          <a:ahLst/>
          <a:cxnLst/>
          <a:rect l="0" t="0" r="0" b="0"/>
          <a:pathLst>
            <a:path>
              <a:moveTo>
                <a:pt x="0" y="45720"/>
              </a:moveTo>
              <a:lnTo>
                <a:pt x="376753"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3655" y="1087520"/>
        <a:ext cx="20367" cy="4077"/>
      </dsp:txXfrm>
    </dsp:sp>
    <dsp:sp modelId="{685DC542-5B99-46DF-8470-6B26B9D78692}">
      <dsp:nvSpPr>
        <dsp:cNvPr id="0" name=""/>
        <dsp:cNvSpPr/>
      </dsp:nvSpPr>
      <dsp:spPr>
        <a:xfrm>
          <a:off x="2186160" y="558228"/>
          <a:ext cx="1771102" cy="1062661"/>
        </a:xfrm>
        <a:prstGeom prst="rect">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86785" tIns="91097" rIns="86785" bIns="91097" numCol="1" spcCol="1270" anchor="ctr" anchorCtr="0">
          <a:noAutofit/>
        </a:bodyPr>
        <a:lstStyle/>
        <a:p>
          <a:pPr marL="0" lvl="0" indent="0" algn="ctr" defTabSz="533400">
            <a:lnSpc>
              <a:spcPct val="90000"/>
            </a:lnSpc>
            <a:spcBef>
              <a:spcPct val="0"/>
            </a:spcBef>
            <a:spcAft>
              <a:spcPct val="35000"/>
            </a:spcAft>
            <a:buNone/>
          </a:pPr>
          <a:r>
            <a:rPr lang="en-US" sz="1200" kern="1200"/>
            <a:t>Implement Machine Learning Model</a:t>
          </a:r>
        </a:p>
      </dsp:txBody>
      <dsp:txXfrm>
        <a:off x="2186160" y="558228"/>
        <a:ext cx="1771102" cy="1062661"/>
      </dsp:txXfrm>
    </dsp:sp>
    <dsp:sp modelId="{6A73EA7F-C85D-446B-B87A-E2DE0A95E7D2}">
      <dsp:nvSpPr>
        <dsp:cNvPr id="0" name=""/>
        <dsp:cNvSpPr/>
      </dsp:nvSpPr>
      <dsp:spPr>
        <a:xfrm>
          <a:off x="893255" y="1619089"/>
          <a:ext cx="4356911" cy="376753"/>
        </a:xfrm>
        <a:custGeom>
          <a:avLst/>
          <a:gdLst/>
          <a:ahLst/>
          <a:cxnLst/>
          <a:rect l="0" t="0" r="0" b="0"/>
          <a:pathLst>
            <a:path>
              <a:moveTo>
                <a:pt x="4356911" y="0"/>
              </a:moveTo>
              <a:lnTo>
                <a:pt x="4356911" y="205476"/>
              </a:lnTo>
              <a:lnTo>
                <a:pt x="0" y="205476"/>
              </a:lnTo>
              <a:lnTo>
                <a:pt x="0" y="376753"/>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62313" y="1805427"/>
        <a:ext cx="218795" cy="4077"/>
      </dsp:txXfrm>
    </dsp:sp>
    <dsp:sp modelId="{21B8658E-4B49-46CA-B3B7-CAC834DA87C5}">
      <dsp:nvSpPr>
        <dsp:cNvPr id="0" name=""/>
        <dsp:cNvSpPr/>
      </dsp:nvSpPr>
      <dsp:spPr>
        <a:xfrm>
          <a:off x="4364616" y="558228"/>
          <a:ext cx="1771102" cy="1062661"/>
        </a:xfrm>
        <a:prstGeom prst="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86785" tIns="91097" rIns="86785" bIns="91097" numCol="1" spcCol="1270" anchor="ctr" anchorCtr="0">
          <a:noAutofit/>
        </a:bodyPr>
        <a:lstStyle/>
        <a:p>
          <a:pPr marL="0" lvl="0" indent="0" algn="ctr" defTabSz="533400">
            <a:lnSpc>
              <a:spcPct val="90000"/>
            </a:lnSpc>
            <a:spcBef>
              <a:spcPct val="0"/>
            </a:spcBef>
            <a:spcAft>
              <a:spcPct val="35000"/>
            </a:spcAft>
            <a:buNone/>
          </a:pPr>
          <a:r>
            <a:rPr lang="en-US" sz="1200" kern="1200"/>
            <a:t>Normalization techniques </a:t>
          </a:r>
        </a:p>
      </dsp:txBody>
      <dsp:txXfrm>
        <a:off x="4364616" y="558228"/>
        <a:ext cx="1771102" cy="1062661"/>
      </dsp:txXfrm>
    </dsp:sp>
    <dsp:sp modelId="{1D4FD9C3-9946-418A-BF32-E4028DD2221E}">
      <dsp:nvSpPr>
        <dsp:cNvPr id="0" name=""/>
        <dsp:cNvSpPr/>
      </dsp:nvSpPr>
      <dsp:spPr>
        <a:xfrm>
          <a:off x="1777006" y="2513853"/>
          <a:ext cx="376753" cy="91440"/>
        </a:xfrm>
        <a:custGeom>
          <a:avLst/>
          <a:gdLst/>
          <a:ahLst/>
          <a:cxnLst/>
          <a:rect l="0" t="0" r="0" b="0"/>
          <a:pathLst>
            <a:path>
              <a:moveTo>
                <a:pt x="0" y="45720"/>
              </a:moveTo>
              <a:lnTo>
                <a:pt x="376753"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55199" y="2557535"/>
        <a:ext cx="20367" cy="4077"/>
      </dsp:txXfrm>
    </dsp:sp>
    <dsp:sp modelId="{67135498-975C-41B3-AEE4-AEB61744B309}">
      <dsp:nvSpPr>
        <dsp:cNvPr id="0" name=""/>
        <dsp:cNvSpPr/>
      </dsp:nvSpPr>
      <dsp:spPr>
        <a:xfrm>
          <a:off x="7704" y="2028243"/>
          <a:ext cx="1771102" cy="1062661"/>
        </a:xfrm>
        <a:prstGeom prst="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86785" tIns="91097" rIns="86785" bIns="91097" numCol="1" spcCol="1270" anchor="ctr" anchorCtr="0">
          <a:noAutofit/>
        </a:bodyPr>
        <a:lstStyle/>
        <a:p>
          <a:pPr marL="0" lvl="0" indent="0" algn="ctr" defTabSz="533400">
            <a:lnSpc>
              <a:spcPct val="90000"/>
            </a:lnSpc>
            <a:spcBef>
              <a:spcPct val="0"/>
            </a:spcBef>
            <a:spcAft>
              <a:spcPct val="35000"/>
            </a:spcAft>
            <a:buNone/>
          </a:pPr>
          <a:r>
            <a:rPr lang="en-US" sz="1200" kern="1200"/>
            <a:t>Support Vector Machines</a:t>
          </a:r>
        </a:p>
      </dsp:txBody>
      <dsp:txXfrm>
        <a:off x="7704" y="2028243"/>
        <a:ext cx="1771102" cy="1062661"/>
      </dsp:txXfrm>
    </dsp:sp>
    <dsp:sp modelId="{B912BA33-7963-41E5-A3C2-454F0EB2CC09}">
      <dsp:nvSpPr>
        <dsp:cNvPr id="0" name=""/>
        <dsp:cNvSpPr/>
      </dsp:nvSpPr>
      <dsp:spPr>
        <a:xfrm>
          <a:off x="3955462" y="2513853"/>
          <a:ext cx="376753" cy="91440"/>
        </a:xfrm>
        <a:custGeom>
          <a:avLst/>
          <a:gdLst/>
          <a:ahLst/>
          <a:cxnLst/>
          <a:rect l="0" t="0" r="0" b="0"/>
          <a:pathLst>
            <a:path>
              <a:moveTo>
                <a:pt x="0" y="45720"/>
              </a:moveTo>
              <a:lnTo>
                <a:pt x="376753"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33655" y="2557535"/>
        <a:ext cx="20367" cy="4077"/>
      </dsp:txXfrm>
    </dsp:sp>
    <dsp:sp modelId="{7DBE4AF6-0841-4F8E-A9B3-00D3F0696C46}">
      <dsp:nvSpPr>
        <dsp:cNvPr id="0" name=""/>
        <dsp:cNvSpPr/>
      </dsp:nvSpPr>
      <dsp:spPr>
        <a:xfrm>
          <a:off x="2186160" y="2028243"/>
          <a:ext cx="1771102" cy="1062661"/>
        </a:xfrm>
        <a:prstGeom prst="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86785" tIns="91097" rIns="86785" bIns="91097" numCol="1" spcCol="1270" anchor="ctr" anchorCtr="0">
          <a:noAutofit/>
        </a:bodyPr>
        <a:lstStyle/>
        <a:p>
          <a:pPr marL="0" lvl="0" indent="0" algn="ctr" defTabSz="533400">
            <a:lnSpc>
              <a:spcPct val="90000"/>
            </a:lnSpc>
            <a:spcBef>
              <a:spcPct val="0"/>
            </a:spcBef>
            <a:spcAft>
              <a:spcPct val="35000"/>
            </a:spcAft>
            <a:buNone/>
          </a:pPr>
          <a:r>
            <a:rPr lang="en-US" sz="1200" kern="1200"/>
            <a:t>Predicting the accuracy of the model</a:t>
          </a:r>
        </a:p>
      </dsp:txBody>
      <dsp:txXfrm>
        <a:off x="2186160" y="2028243"/>
        <a:ext cx="1771102" cy="1062661"/>
      </dsp:txXfrm>
    </dsp:sp>
    <dsp:sp modelId="{946233B5-DE02-42E8-926A-2FCF9F2B2BA2}">
      <dsp:nvSpPr>
        <dsp:cNvPr id="0" name=""/>
        <dsp:cNvSpPr/>
      </dsp:nvSpPr>
      <dsp:spPr>
        <a:xfrm>
          <a:off x="4364616" y="2028243"/>
          <a:ext cx="1771102" cy="1062661"/>
        </a:xfrm>
        <a:prstGeom prst="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86785" tIns="91097" rIns="86785" bIns="91097" numCol="1" spcCol="1270" anchor="ctr" anchorCtr="0">
          <a:noAutofit/>
        </a:bodyPr>
        <a:lstStyle/>
        <a:p>
          <a:pPr marL="0" lvl="0" indent="0" algn="ctr" defTabSz="533400">
            <a:lnSpc>
              <a:spcPct val="90000"/>
            </a:lnSpc>
            <a:spcBef>
              <a:spcPct val="0"/>
            </a:spcBef>
            <a:spcAft>
              <a:spcPct val="35000"/>
            </a:spcAft>
            <a:buNone/>
          </a:pPr>
          <a:r>
            <a:rPr lang="en-US" sz="1200" kern="1200"/>
            <a:t>Model ready for real time implementation</a:t>
          </a:r>
        </a:p>
      </dsp:txBody>
      <dsp:txXfrm>
        <a:off x="4364616" y="2028243"/>
        <a:ext cx="1771102" cy="106266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17.png"/></Relationships>
</file>

<file path=ppt/drawings/drawing1.xml><?xml version="1.0" encoding="utf-8"?>
<c:userShapes xmlns:c="http://schemas.openxmlformats.org/drawingml/2006/chart">
  <cdr:relSizeAnchor xmlns:cdr="http://schemas.openxmlformats.org/drawingml/2006/chartDrawing">
    <cdr:from>
      <cdr:x>0.3231</cdr:x>
      <cdr:y>0</cdr:y>
    </cdr:from>
    <cdr:to>
      <cdr:x>1</cdr:x>
      <cdr:y>1</cdr:y>
    </cdr:to>
    <cdr:pic>
      <cdr:nvPicPr>
        <cdr:cNvPr id="3" name="Picture 2" descr="Table&#10;&#10;Description automatically generated">
          <a:extLst xmlns:a="http://schemas.openxmlformats.org/drawingml/2006/main">
            <a:ext uri="{FF2B5EF4-FFF2-40B4-BE49-F238E27FC236}">
              <a16:creationId xmlns:a16="http://schemas.microsoft.com/office/drawing/2014/main" id="{4F9AA12D-2DDF-4C02-B75F-53429A3FA65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212840" y="-2141538"/>
          <a:ext cx="4636017" cy="4312271"/>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10/13/2020</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10/13/2020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10/13/2020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10/13/2020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10/13/2020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10/13/2020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30.jpeg"/><Relationship Id="rId4"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6.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6.jpg"/><Relationship Id="rId12" Type="http://schemas.microsoft.com/office/2007/relationships/diagramDrawing" Target="../diagrams/drawing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5.jpg"/><Relationship Id="rId11" Type="http://schemas.openxmlformats.org/officeDocument/2006/relationships/diagramColors" Target="../diagrams/colors2.xml"/><Relationship Id="rId5" Type="http://schemas.openxmlformats.org/officeDocument/2006/relationships/image" Target="../media/image6.jpeg"/><Relationship Id="rId10" Type="http://schemas.openxmlformats.org/officeDocument/2006/relationships/diagramQuickStyle" Target="../diagrams/quickStyle2.xml"/><Relationship Id="rId4" Type="http://schemas.openxmlformats.org/officeDocument/2006/relationships/notesSlide" Target="../notesSlides/notesSlide2.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chart" Target="../charts/chart1.xml"/><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5">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335867" y="2554817"/>
            <a:ext cx="7824258" cy="2421464"/>
          </a:xfrm>
        </p:spPr>
        <p:txBody>
          <a:bodyPr>
            <a:normAutofit/>
          </a:bodyPr>
          <a:lstStyle/>
          <a:p>
            <a:r>
              <a:rPr lang="en-US" b="1" dirty="0"/>
              <a:t>Right Food for healthy life</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76282"/>
            <a:ext cx="7197726" cy="1405467"/>
          </a:xfrm>
        </p:spPr>
        <p:txBody>
          <a:bodyPr>
            <a:normAutofit lnSpcReduction="10000"/>
          </a:bodyPr>
          <a:lstStyle/>
          <a:p>
            <a:r>
              <a:rPr lang="en-US" dirty="0">
                <a:solidFill>
                  <a:schemeClr val="accent1">
                    <a:lumMod val="40000"/>
                    <a:lumOff val="60000"/>
                  </a:schemeClr>
                </a:solidFill>
              </a:rPr>
              <a:t>Using machine learning techniques  to Choose right food category based on nutrients present in the data</a:t>
            </a:r>
          </a:p>
          <a:p>
            <a:endParaRPr lang="en-US" dirty="0">
              <a:solidFill>
                <a:schemeClr val="accent1">
                  <a:lumMod val="40000"/>
                  <a:lumOff val="60000"/>
                </a:schemeClr>
              </a:solidFill>
            </a:endParaRPr>
          </a:p>
          <a:p>
            <a:r>
              <a:rPr lang="en-US" dirty="0">
                <a:solidFill>
                  <a:schemeClr val="accent1">
                    <a:lumMod val="40000"/>
                    <a:lumOff val="60000"/>
                  </a:schemeClr>
                </a:solidFill>
              </a:rPr>
              <a:t>Ashuthosh </a:t>
            </a:r>
            <a:r>
              <a:rPr lang="en-US" dirty="0" err="1">
                <a:solidFill>
                  <a:schemeClr val="accent1">
                    <a:lumMod val="40000"/>
                    <a:lumOff val="60000"/>
                  </a:schemeClr>
                </a:solidFill>
              </a:rPr>
              <a:t>Chandramouli</a:t>
            </a:r>
            <a:r>
              <a:rPr lang="en-US" dirty="0">
                <a:solidFill>
                  <a:schemeClr val="accent1">
                    <a:lumMod val="40000"/>
                    <a:lumOff val="60000"/>
                  </a:schemeClr>
                </a:solidFill>
              </a:rPr>
              <a:t> </a:t>
            </a:r>
          </a:p>
        </p:txBody>
      </p:sp>
      <p:pic>
        <p:nvPicPr>
          <p:cNvPr id="4" name="Audio 3">
            <a:hlinkClick r:id="" action="ppaction://media"/>
            <a:extLst>
              <a:ext uri="{FF2B5EF4-FFF2-40B4-BE49-F238E27FC236}">
                <a16:creationId xmlns:a16="http://schemas.microsoft.com/office/drawing/2014/main" id="{B522477D-34A8-495C-BF97-1742E69B6D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17721485"/>
      </p:ext>
    </p:extLst>
  </p:cSld>
  <p:clrMapOvr>
    <a:masterClrMapping/>
  </p:clrMapOvr>
  <mc:AlternateContent xmlns:mc="http://schemas.openxmlformats.org/markup-compatibility/2006">
    <mc:Choice xmlns:p14="http://schemas.microsoft.com/office/powerpoint/2010/main" Requires="p14">
      <p:transition spd="slow" p14:dur="2000" advTm="20628"/>
    </mc:Choice>
    <mc:Fallback>
      <p:transition spd="slow" advTm="20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0F0F-F2B5-4596-B27D-445FEE8FE237}"/>
              </a:ext>
            </a:extLst>
          </p:cNvPr>
          <p:cNvSpPr>
            <a:spLocks noGrp="1"/>
          </p:cNvSpPr>
          <p:nvPr>
            <p:ph type="title"/>
          </p:nvPr>
        </p:nvSpPr>
        <p:spPr/>
        <p:txBody>
          <a:bodyPr/>
          <a:lstStyle/>
          <a:p>
            <a:r>
              <a:rPr lang="en-US" dirty="0" err="1"/>
              <a:t>classification_report</a:t>
            </a:r>
            <a:endParaRPr lang="en-US" dirty="0"/>
          </a:p>
        </p:txBody>
      </p:sp>
      <p:pic>
        <p:nvPicPr>
          <p:cNvPr id="5" name="Content Placeholder 4">
            <a:extLst>
              <a:ext uri="{FF2B5EF4-FFF2-40B4-BE49-F238E27FC236}">
                <a16:creationId xmlns:a16="http://schemas.microsoft.com/office/drawing/2014/main" id="{7B02C425-F00B-43CE-9844-840B45A3DFBD}"/>
              </a:ext>
            </a:extLst>
          </p:cNvPr>
          <p:cNvPicPr>
            <a:picLocks noGrp="1" noChangeAspect="1"/>
          </p:cNvPicPr>
          <p:nvPr>
            <p:ph sz="half" idx="1"/>
          </p:nvPr>
        </p:nvPicPr>
        <p:blipFill>
          <a:blip r:embed="rId4"/>
          <a:stretch>
            <a:fillRect/>
          </a:stretch>
        </p:blipFill>
        <p:spPr>
          <a:xfrm>
            <a:off x="685800" y="2162489"/>
            <a:ext cx="4995863" cy="3607760"/>
          </a:xfrm>
          <a:prstGeom prst="rect">
            <a:avLst/>
          </a:prstGeom>
        </p:spPr>
      </p:pic>
      <p:sp>
        <p:nvSpPr>
          <p:cNvPr id="4" name="Content Placeholder 3">
            <a:extLst>
              <a:ext uri="{FF2B5EF4-FFF2-40B4-BE49-F238E27FC236}">
                <a16:creationId xmlns:a16="http://schemas.microsoft.com/office/drawing/2014/main" id="{7582D643-63DF-4179-9361-CAE58425CBB9}"/>
              </a:ext>
            </a:extLst>
          </p:cNvPr>
          <p:cNvSpPr>
            <a:spLocks noGrp="1"/>
          </p:cNvSpPr>
          <p:nvPr>
            <p:ph sz="half" idx="2"/>
          </p:nvPr>
        </p:nvSpPr>
        <p:spPr/>
        <p:txBody>
          <a:bodyPr/>
          <a:lstStyle/>
          <a:p>
            <a:r>
              <a:rPr lang="en-US" dirty="0"/>
              <a:t>There is great variation between the precision and recall values. This is because of data imbalance</a:t>
            </a:r>
          </a:p>
          <a:p>
            <a:r>
              <a:rPr lang="en-US" dirty="0"/>
              <a:t>This data imbalance can be fixed using data balance techniques</a:t>
            </a:r>
          </a:p>
          <a:p>
            <a:r>
              <a:rPr lang="en-US" dirty="0"/>
              <a:t>I have used SVM model, but other models can be used to improve the accuracy. </a:t>
            </a:r>
          </a:p>
          <a:p>
            <a:r>
              <a:rPr lang="en-US" dirty="0"/>
              <a:t>The accuracy can also by improved by considering more x parameters i.e. nutrient values in this case.</a:t>
            </a:r>
          </a:p>
        </p:txBody>
      </p:sp>
      <p:pic>
        <p:nvPicPr>
          <p:cNvPr id="6" name="Audio 5">
            <a:hlinkClick r:id="" action="ppaction://media"/>
            <a:extLst>
              <a:ext uri="{FF2B5EF4-FFF2-40B4-BE49-F238E27FC236}">
                <a16:creationId xmlns:a16="http://schemas.microsoft.com/office/drawing/2014/main" id="{58573DB9-984D-4C31-A7C8-7BB9F960A4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06279686"/>
      </p:ext>
    </p:extLst>
  </p:cSld>
  <p:clrMapOvr>
    <a:masterClrMapping/>
  </p:clrMapOvr>
  <mc:AlternateContent xmlns:mc="http://schemas.openxmlformats.org/markup-compatibility/2006">
    <mc:Choice xmlns:p14="http://schemas.microsoft.com/office/powerpoint/2010/main" Requires="p14">
      <p:transition spd="slow" p14:dur="2000" advTm="126610"/>
    </mc:Choice>
    <mc:Fallback>
      <p:transition spd="slow" advTm="126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C8990-EF32-4785-86EC-230F324E8459}"/>
              </a:ext>
            </a:extLst>
          </p:cNvPr>
          <p:cNvSpPr>
            <a:spLocks noGrp="1"/>
          </p:cNvSpPr>
          <p:nvPr>
            <p:ph type="title"/>
          </p:nvPr>
        </p:nvSpPr>
        <p:spPr/>
        <p:txBody>
          <a:bodyPr/>
          <a:lstStyle/>
          <a:p>
            <a:r>
              <a:rPr lang="en-US" dirty="0"/>
              <a:t>Limitations and Later work</a:t>
            </a:r>
          </a:p>
        </p:txBody>
      </p:sp>
      <p:sp>
        <p:nvSpPr>
          <p:cNvPr id="3" name="Content Placeholder 2">
            <a:extLst>
              <a:ext uri="{FF2B5EF4-FFF2-40B4-BE49-F238E27FC236}">
                <a16:creationId xmlns:a16="http://schemas.microsoft.com/office/drawing/2014/main" id="{0EA479C1-C72D-4580-AF8B-91A9D82CBFD6}"/>
              </a:ext>
            </a:extLst>
          </p:cNvPr>
          <p:cNvSpPr>
            <a:spLocks noGrp="1"/>
          </p:cNvSpPr>
          <p:nvPr>
            <p:ph idx="1"/>
          </p:nvPr>
        </p:nvSpPr>
        <p:spPr>
          <a:xfrm>
            <a:off x="685801" y="2065867"/>
            <a:ext cx="10131425" cy="3725333"/>
          </a:xfrm>
        </p:spPr>
        <p:txBody>
          <a:bodyPr>
            <a:normAutofit lnSpcReduction="10000"/>
          </a:bodyPr>
          <a:lstStyle/>
          <a:p>
            <a:pPr marL="0" indent="0">
              <a:buNone/>
            </a:pPr>
            <a:r>
              <a:rPr lang="en-US" sz="2400" dirty="0"/>
              <a:t>Limitations:</a:t>
            </a:r>
          </a:p>
          <a:p>
            <a:r>
              <a:rPr lang="en-US" dirty="0"/>
              <a:t>Apart from the 12 popularly known nutrient values I have not considered other nutrient values</a:t>
            </a:r>
          </a:p>
          <a:p>
            <a:r>
              <a:rPr lang="en-US" dirty="0"/>
              <a:t>Since I have limited the nutrient consideration the accuracy of the model is just 52%</a:t>
            </a:r>
          </a:p>
          <a:p>
            <a:r>
              <a:rPr lang="en-US" dirty="0"/>
              <a:t>Not all the SVM parameters has been used. </a:t>
            </a:r>
          </a:p>
          <a:p>
            <a:r>
              <a:rPr lang="en-US" dirty="0"/>
              <a:t>Since the data is imbalanced the precision is varying </a:t>
            </a:r>
          </a:p>
          <a:p>
            <a:pPr marL="0" indent="0">
              <a:buNone/>
            </a:pPr>
            <a:r>
              <a:rPr lang="en-US" sz="2400" dirty="0"/>
              <a:t>Later work:</a:t>
            </a:r>
          </a:p>
          <a:p>
            <a:r>
              <a:rPr lang="en-US" dirty="0"/>
              <a:t>Other Machine Learning models can be used to improve the accuracy. </a:t>
            </a:r>
          </a:p>
          <a:p>
            <a:r>
              <a:rPr lang="en-US" dirty="0"/>
              <a:t>This model can be implemented on real time machine to identify the food products</a:t>
            </a:r>
          </a:p>
          <a:p>
            <a:r>
              <a:rPr lang="en-US" dirty="0"/>
              <a:t>Data Balance technique can be employed.</a:t>
            </a:r>
          </a:p>
          <a:p>
            <a:endParaRPr lang="en-US" dirty="0"/>
          </a:p>
        </p:txBody>
      </p:sp>
      <p:pic>
        <p:nvPicPr>
          <p:cNvPr id="5" name="Audio 4">
            <a:hlinkClick r:id="" action="ppaction://media"/>
            <a:extLst>
              <a:ext uri="{FF2B5EF4-FFF2-40B4-BE49-F238E27FC236}">
                <a16:creationId xmlns:a16="http://schemas.microsoft.com/office/drawing/2014/main" id="{1F9DD7DD-3C60-409D-AED8-CE380D9615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9053791"/>
      </p:ext>
    </p:extLst>
  </p:cSld>
  <p:clrMapOvr>
    <a:masterClrMapping/>
  </p:clrMapOvr>
  <mc:AlternateContent xmlns:mc="http://schemas.openxmlformats.org/markup-compatibility/2006">
    <mc:Choice xmlns:p14="http://schemas.microsoft.com/office/powerpoint/2010/main" Requires="p14">
      <p:transition spd="slow" p14:dur="2000" advTm="72950"/>
    </mc:Choice>
    <mc:Fallback>
      <p:transition spd="slow" advTm="72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5">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rPr>
              <a:t>https://github.com/ashuthoshc/RightFood_Healthylife</a:t>
            </a:r>
          </a:p>
        </p:txBody>
      </p:sp>
      <p:pic>
        <p:nvPicPr>
          <p:cNvPr id="6" name="Audio 5">
            <a:hlinkClick r:id="" action="ppaction://media"/>
            <a:extLst>
              <a:ext uri="{FF2B5EF4-FFF2-40B4-BE49-F238E27FC236}">
                <a16:creationId xmlns:a16="http://schemas.microsoft.com/office/drawing/2014/main" id="{07440F71-8AC4-40AD-95B0-8C82CCEC2F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39930866"/>
      </p:ext>
    </p:extLst>
  </p:cSld>
  <p:clrMapOvr>
    <a:masterClrMapping/>
  </p:clrMapOvr>
  <mc:AlternateContent xmlns:mc="http://schemas.openxmlformats.org/markup-compatibility/2006">
    <mc:Choice xmlns:p14="http://schemas.microsoft.com/office/powerpoint/2010/main" Requires="p14">
      <p:transition spd="slow" p14:dur="2000" advTm="10491"/>
    </mc:Choice>
    <mc:Fallback>
      <p:transition spd="slow" advTm="1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7F8E-38B8-47D8-887D-6595237CEED2}"/>
              </a:ext>
            </a:extLst>
          </p:cNvPr>
          <p:cNvSpPr>
            <a:spLocks noGrp="1"/>
          </p:cNvSpPr>
          <p:nvPr>
            <p:ph type="title"/>
          </p:nvPr>
        </p:nvSpPr>
        <p:spPr>
          <a:xfrm>
            <a:off x="685801" y="609600"/>
            <a:ext cx="10131425" cy="1456267"/>
          </a:xfrm>
        </p:spPr>
        <p:txBody>
          <a:bodyPr>
            <a:normAutofit/>
          </a:bodyPr>
          <a:lstStyle/>
          <a:p>
            <a:r>
              <a:rPr lang="en-US" b="1" dirty="0"/>
              <a:t>Motivation to do the project	</a:t>
            </a:r>
          </a:p>
        </p:txBody>
      </p:sp>
      <p:graphicFrame>
        <p:nvGraphicFramePr>
          <p:cNvPr id="5" name="Content Placeholder 2">
            <a:extLst>
              <a:ext uri="{FF2B5EF4-FFF2-40B4-BE49-F238E27FC236}">
                <a16:creationId xmlns:a16="http://schemas.microsoft.com/office/drawing/2014/main" id="{31976311-D84C-4339-9645-C0818EF3E2C3}"/>
              </a:ext>
            </a:extLst>
          </p:cNvPr>
          <p:cNvGraphicFramePr>
            <a:graphicFrameLocks noGrp="1"/>
          </p:cNvGraphicFramePr>
          <p:nvPr>
            <p:ph idx="1"/>
            <p:extLst>
              <p:ext uri="{D42A27DB-BD31-4B8C-83A1-F6EECF244321}">
                <p14:modId xmlns:p14="http://schemas.microsoft.com/office/powerpoint/2010/main" val="1956698334"/>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8FDCFF4E-5C3D-4788-A1CB-B8BBC61AE44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47977585"/>
      </p:ext>
    </p:extLst>
  </p:cSld>
  <p:clrMapOvr>
    <a:masterClrMapping/>
  </p:clrMapOvr>
  <mc:AlternateContent xmlns:mc="http://schemas.openxmlformats.org/markup-compatibility/2006">
    <mc:Choice xmlns:p14="http://schemas.microsoft.com/office/powerpoint/2010/main" Requires="p14">
      <p:transition spd="slow" p14:dur="2000" advTm="109146"/>
    </mc:Choice>
    <mc:Fallback>
      <p:transition spd="slow" advTm="109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b="1" dirty="0"/>
              <a:t>Objectives</a:t>
            </a:r>
            <a:endParaRPr lang="ru-RU" b="1"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6"/>
          <a:srcRect l="8611" r="16027" b="1"/>
          <a:stretch/>
        </p:blipFill>
        <p:spPr>
          <a:xfrm>
            <a:off x="8888133" y="4144246"/>
            <a:ext cx="3302966" cy="2717299"/>
          </a:xfrm>
          <a:custGeom>
            <a:avLst/>
            <a:gdLst/>
            <a:ahLst/>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4" name="Group 13">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5"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7"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9" name="Straight Connector 98">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7"/>
          <a:srcRect l="23268" r="4773" b="-1"/>
          <a:stretch/>
        </p:blipFill>
        <p:spPr>
          <a:xfrm>
            <a:off x="8055588" y="-3863"/>
            <a:ext cx="4132754" cy="3445946"/>
          </a:xfrm>
          <a:custGeom>
            <a:avLst/>
            <a:gdLst/>
            <a:ahLst/>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9" name="Content Placeholder 5">
            <a:extLst>
              <a:ext uri="{FF2B5EF4-FFF2-40B4-BE49-F238E27FC236}">
                <a16:creationId xmlns:a16="http://schemas.microsoft.com/office/drawing/2014/main" id="{3ED64FA2-8804-45F1-904C-2CCD6ED1C883}"/>
              </a:ext>
            </a:extLst>
          </p:cNvPr>
          <p:cNvGraphicFramePr>
            <a:graphicFrameLocks noGrp="1"/>
          </p:cNvGraphicFramePr>
          <p:nvPr>
            <p:ph idx="1"/>
            <p:extLst>
              <p:ext uri="{D42A27DB-BD31-4B8C-83A1-F6EECF244321}">
                <p14:modId xmlns:p14="http://schemas.microsoft.com/office/powerpoint/2010/main" val="4168261386"/>
              </p:ext>
            </p:extLst>
          </p:nvPr>
        </p:nvGraphicFramePr>
        <p:xfrm>
          <a:off x="685801" y="2142067"/>
          <a:ext cx="6143423" cy="36491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 name="Audio 2">
            <a:hlinkClick r:id="" action="ppaction://media"/>
            <a:extLst>
              <a:ext uri="{FF2B5EF4-FFF2-40B4-BE49-F238E27FC236}">
                <a16:creationId xmlns:a16="http://schemas.microsoft.com/office/drawing/2014/main" id="{81692008-CD6E-43EE-BEDE-2580EE074F09}"/>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13824905"/>
      </p:ext>
    </p:extLst>
  </p:cSld>
  <p:clrMapOvr>
    <a:masterClrMapping/>
  </p:clrMapOvr>
  <mc:AlternateContent xmlns:mc="http://schemas.openxmlformats.org/markup-compatibility/2006">
    <mc:Choice xmlns:p14="http://schemas.microsoft.com/office/powerpoint/2010/main" Requires="p14">
      <p:transition spd="slow" p14:dur="2000" advTm="118821"/>
    </mc:Choice>
    <mc:Fallback>
      <p:transition spd="slow" advTm="118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155855" y="609600"/>
            <a:ext cx="8554473" cy="1456267"/>
          </a:xfrm>
        </p:spPr>
        <p:txBody>
          <a:bodyPr/>
          <a:lstStyle/>
          <a:p>
            <a:r>
              <a:rPr lang="en-US" b="1" dirty="0"/>
              <a:t>Nutrients Chart</a:t>
            </a:r>
            <a:br>
              <a:rPr lang="en-US" b="1" dirty="0"/>
            </a:br>
            <a:r>
              <a:rPr lang="en-US" sz="1200" dirty="0"/>
              <a:t>We see this chart on most of the products. But not all of us care much about the data given on those charts. Choosing the right food is the key for a healthy life</a:t>
            </a:r>
            <a:endParaRPr lang="en-US" b="1" dirty="0"/>
          </a:p>
        </p:txBody>
      </p:sp>
      <p:graphicFrame>
        <p:nvGraphicFramePr>
          <p:cNvPr id="6" name="Content Placeholder 5" descr="Chart">
            <a:extLst>
              <a:ext uri="{FF2B5EF4-FFF2-40B4-BE49-F238E27FC236}">
                <a16:creationId xmlns:a16="http://schemas.microsoft.com/office/drawing/2014/main" id="{B969B0A3-888C-49AE-AB43-78DF29C9BE9B}"/>
              </a:ext>
            </a:extLst>
          </p:cNvPr>
          <p:cNvGraphicFramePr>
            <a:graphicFrameLocks noGrp="1"/>
          </p:cNvGraphicFramePr>
          <p:nvPr>
            <p:ph idx="1"/>
            <p:extLst>
              <p:ext uri="{D42A27DB-BD31-4B8C-83A1-F6EECF244321}">
                <p14:modId xmlns:p14="http://schemas.microsoft.com/office/powerpoint/2010/main" val="166453824"/>
              </p:ext>
            </p:extLst>
          </p:nvPr>
        </p:nvGraphicFramePr>
        <p:xfrm>
          <a:off x="1804813" y="2065867"/>
          <a:ext cx="6848857" cy="4312271"/>
        </p:xfrm>
        <a:graphic>
          <a:graphicData uri="http://schemas.openxmlformats.org/drawingml/2006/chart">
            <c:chart xmlns:c="http://schemas.openxmlformats.org/drawingml/2006/chart" xmlns:r="http://schemas.openxmlformats.org/officeDocument/2006/relationships" r:id="rId5"/>
          </a:graphicData>
        </a:graphic>
      </p:graphicFrame>
      <p:pic>
        <p:nvPicPr>
          <p:cNvPr id="3" name="Audio 2">
            <a:hlinkClick r:id="" action="ppaction://media"/>
            <a:extLst>
              <a:ext uri="{FF2B5EF4-FFF2-40B4-BE49-F238E27FC236}">
                <a16:creationId xmlns:a16="http://schemas.microsoft.com/office/drawing/2014/main" id="{E37BF6C3-EEBF-4988-9674-718BF0857D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29390259"/>
      </p:ext>
    </p:extLst>
  </p:cSld>
  <p:clrMapOvr>
    <a:masterClrMapping/>
  </p:clrMapOvr>
  <mc:AlternateContent xmlns:mc="http://schemas.openxmlformats.org/markup-compatibility/2006">
    <mc:Choice xmlns:p14="http://schemas.microsoft.com/office/powerpoint/2010/main" Requires="p14">
      <p:transition spd="slow" p14:dur="2000" advTm="59334"/>
    </mc:Choice>
    <mc:Fallback>
      <p:transition spd="slow" advTm="59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building&#10;&#10;Description automatically generated">
            <a:extLst>
              <a:ext uri="{FF2B5EF4-FFF2-40B4-BE49-F238E27FC236}">
                <a16:creationId xmlns:a16="http://schemas.microsoft.com/office/drawing/2014/main" id="{50D70696-10A0-48EE-A639-E198DBF9FBD1}"/>
              </a:ext>
            </a:extLst>
          </p:cNvPr>
          <p:cNvPicPr>
            <a:picLocks noGrp="1" noChangeAspect="1"/>
          </p:cNvPicPr>
          <p:nvPr>
            <p:ph idx="1"/>
          </p:nvPr>
        </p:nvPicPr>
        <p:blipFill>
          <a:blip r:embed="rId4"/>
          <a:stretch>
            <a:fillRect/>
          </a:stretch>
        </p:blipFill>
        <p:spPr>
          <a:xfrm>
            <a:off x="267312" y="0"/>
            <a:ext cx="11657376" cy="6752492"/>
          </a:xfrm>
          <a:effectLst>
            <a:glow>
              <a:schemeClr val="accent1">
                <a:alpha val="0"/>
              </a:schemeClr>
            </a:glow>
          </a:effectLst>
        </p:spPr>
      </p:pic>
      <p:sp>
        <p:nvSpPr>
          <p:cNvPr id="2" name="Title 1">
            <a:extLst>
              <a:ext uri="{FF2B5EF4-FFF2-40B4-BE49-F238E27FC236}">
                <a16:creationId xmlns:a16="http://schemas.microsoft.com/office/drawing/2014/main" id="{358D5CD1-F721-424B-A1B3-5E5117F7A0E0}"/>
              </a:ext>
            </a:extLst>
          </p:cNvPr>
          <p:cNvSpPr>
            <a:spLocks noGrp="1"/>
          </p:cNvSpPr>
          <p:nvPr>
            <p:ph type="title"/>
          </p:nvPr>
        </p:nvSpPr>
        <p:spPr>
          <a:xfrm>
            <a:off x="8510163" y="5471704"/>
            <a:ext cx="3414525" cy="862694"/>
          </a:xfrm>
        </p:spPr>
        <p:txBody>
          <a:bodyPr>
            <a:normAutofit fontScale="90000"/>
          </a:bodyPr>
          <a:lstStyle/>
          <a:p>
            <a:r>
              <a:rPr lang="en-US" b="1" dirty="0">
                <a:solidFill>
                  <a:schemeClr val="accent2">
                    <a:lumMod val="20000"/>
                    <a:lumOff val="80000"/>
                  </a:schemeClr>
                </a:solidFill>
              </a:rPr>
              <a:t>Data Examination</a:t>
            </a:r>
            <a:br>
              <a:rPr lang="en-US" b="1" dirty="0">
                <a:solidFill>
                  <a:schemeClr val="accent2">
                    <a:lumMod val="20000"/>
                    <a:lumOff val="80000"/>
                  </a:schemeClr>
                </a:solidFill>
              </a:rPr>
            </a:br>
            <a:endParaRPr lang="en-US" dirty="0">
              <a:solidFill>
                <a:schemeClr val="accent2">
                  <a:lumMod val="20000"/>
                  <a:lumOff val="80000"/>
                </a:schemeClr>
              </a:solidFill>
            </a:endParaRPr>
          </a:p>
        </p:txBody>
      </p:sp>
      <p:pic>
        <p:nvPicPr>
          <p:cNvPr id="3" name="Audio 2">
            <a:hlinkClick r:id="" action="ppaction://media"/>
            <a:extLst>
              <a:ext uri="{FF2B5EF4-FFF2-40B4-BE49-F238E27FC236}">
                <a16:creationId xmlns:a16="http://schemas.microsoft.com/office/drawing/2014/main" id="{212F52DC-9CDD-4034-A220-402423723E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8560874"/>
      </p:ext>
    </p:extLst>
  </p:cSld>
  <p:clrMapOvr>
    <a:masterClrMapping/>
  </p:clrMapOvr>
  <mc:AlternateContent xmlns:mc="http://schemas.openxmlformats.org/markup-compatibility/2006">
    <mc:Choice xmlns:p14="http://schemas.microsoft.com/office/powerpoint/2010/main" Requires="p14">
      <p:transition spd="slow" p14:dur="2000" advTm="78480"/>
    </mc:Choice>
    <mc:Fallback>
      <p:transition spd="slow" advTm="7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107D0-3F17-4582-893A-D8FE5B5C0D3E}"/>
              </a:ext>
            </a:extLst>
          </p:cNvPr>
          <p:cNvSpPr>
            <a:spLocks noGrp="1"/>
          </p:cNvSpPr>
          <p:nvPr>
            <p:ph type="title"/>
          </p:nvPr>
        </p:nvSpPr>
        <p:spPr>
          <a:xfrm>
            <a:off x="725072" y="273628"/>
            <a:ext cx="10131425" cy="1456267"/>
          </a:xfrm>
        </p:spPr>
        <p:txBody>
          <a:bodyPr/>
          <a:lstStyle/>
          <a:p>
            <a:r>
              <a:rPr lang="en-US" dirty="0"/>
              <a:t>Checking value distribution in each nutrient</a:t>
            </a:r>
          </a:p>
        </p:txBody>
      </p:sp>
      <p:pic>
        <p:nvPicPr>
          <p:cNvPr id="5" name="Content Placeholder 4" descr="A picture containing chart&#10;&#10;Description automatically generated">
            <a:extLst>
              <a:ext uri="{FF2B5EF4-FFF2-40B4-BE49-F238E27FC236}">
                <a16:creationId xmlns:a16="http://schemas.microsoft.com/office/drawing/2014/main" id="{F74FBEB4-F25B-4094-86F3-1FAEA4481E10}"/>
              </a:ext>
            </a:extLst>
          </p:cNvPr>
          <p:cNvPicPr>
            <a:picLocks noGrp="1" noChangeAspect="1"/>
          </p:cNvPicPr>
          <p:nvPr>
            <p:ph idx="1"/>
          </p:nvPr>
        </p:nvPicPr>
        <p:blipFill>
          <a:blip r:embed="rId4"/>
          <a:stretch>
            <a:fillRect/>
          </a:stretch>
        </p:blipFill>
        <p:spPr>
          <a:xfrm>
            <a:off x="114305" y="1741488"/>
            <a:ext cx="2305049" cy="1820862"/>
          </a:xfrm>
        </p:spPr>
      </p:pic>
      <p:pic>
        <p:nvPicPr>
          <p:cNvPr id="3" name="Audio 2">
            <a:hlinkClick r:id="" action="ppaction://media"/>
            <a:extLst>
              <a:ext uri="{FF2B5EF4-FFF2-40B4-BE49-F238E27FC236}">
                <a16:creationId xmlns:a16="http://schemas.microsoft.com/office/drawing/2014/main" id="{D5A2D5CD-8A18-4651-80EB-4B94628E89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12" name="Picture 11" descr="Chart, scatter chart&#10;&#10;Description automatically generated">
            <a:extLst>
              <a:ext uri="{FF2B5EF4-FFF2-40B4-BE49-F238E27FC236}">
                <a16:creationId xmlns:a16="http://schemas.microsoft.com/office/drawing/2014/main" id="{FE0388D7-164E-420E-817E-CB9A8478908D}"/>
              </a:ext>
            </a:extLst>
          </p:cNvPr>
          <p:cNvPicPr>
            <a:picLocks noChangeAspect="1"/>
          </p:cNvPicPr>
          <p:nvPr/>
        </p:nvPicPr>
        <p:blipFill>
          <a:blip r:embed="rId6"/>
          <a:stretch>
            <a:fillRect/>
          </a:stretch>
        </p:blipFill>
        <p:spPr>
          <a:xfrm>
            <a:off x="6875546" y="1713759"/>
            <a:ext cx="2305049" cy="1715241"/>
          </a:xfrm>
          <a:prstGeom prst="rect">
            <a:avLst/>
          </a:prstGeom>
        </p:spPr>
      </p:pic>
      <p:pic>
        <p:nvPicPr>
          <p:cNvPr id="14" name="Picture 13" descr="Chart, scatter chart&#10;&#10;Description automatically generated">
            <a:extLst>
              <a:ext uri="{FF2B5EF4-FFF2-40B4-BE49-F238E27FC236}">
                <a16:creationId xmlns:a16="http://schemas.microsoft.com/office/drawing/2014/main" id="{4992E5E1-4DCE-4FBB-8318-FF3F4BF8D561}"/>
              </a:ext>
            </a:extLst>
          </p:cNvPr>
          <p:cNvPicPr>
            <a:picLocks noChangeAspect="1"/>
          </p:cNvPicPr>
          <p:nvPr/>
        </p:nvPicPr>
        <p:blipFill>
          <a:blip r:embed="rId7"/>
          <a:stretch>
            <a:fillRect/>
          </a:stretch>
        </p:blipFill>
        <p:spPr>
          <a:xfrm>
            <a:off x="8231532" y="3718887"/>
            <a:ext cx="2176588" cy="1674747"/>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FDF7C2C0-A688-41B2-A945-1B4D8116C0F9}"/>
              </a:ext>
            </a:extLst>
          </p:cNvPr>
          <p:cNvPicPr>
            <a:picLocks noChangeAspect="1"/>
          </p:cNvPicPr>
          <p:nvPr/>
        </p:nvPicPr>
        <p:blipFill>
          <a:blip r:embed="rId4"/>
          <a:stretch>
            <a:fillRect/>
          </a:stretch>
        </p:blipFill>
        <p:spPr>
          <a:xfrm>
            <a:off x="9319826" y="1713759"/>
            <a:ext cx="2452987" cy="1848591"/>
          </a:xfrm>
          <a:prstGeom prst="rect">
            <a:avLst/>
          </a:prstGeom>
        </p:spPr>
      </p:pic>
      <p:pic>
        <p:nvPicPr>
          <p:cNvPr id="18" name="Picture 17" descr="Chart, scatter chart&#10;&#10;Description automatically generated">
            <a:extLst>
              <a:ext uri="{FF2B5EF4-FFF2-40B4-BE49-F238E27FC236}">
                <a16:creationId xmlns:a16="http://schemas.microsoft.com/office/drawing/2014/main" id="{0D6CE243-1304-4779-A481-59B223CA570C}"/>
              </a:ext>
            </a:extLst>
          </p:cNvPr>
          <p:cNvPicPr>
            <a:picLocks noChangeAspect="1"/>
          </p:cNvPicPr>
          <p:nvPr/>
        </p:nvPicPr>
        <p:blipFill>
          <a:blip r:embed="rId8"/>
          <a:stretch>
            <a:fillRect/>
          </a:stretch>
        </p:blipFill>
        <p:spPr>
          <a:xfrm>
            <a:off x="5787252" y="3718889"/>
            <a:ext cx="2176588" cy="1674748"/>
          </a:xfrm>
          <a:prstGeom prst="rect">
            <a:avLst/>
          </a:prstGeom>
        </p:spPr>
      </p:pic>
      <p:pic>
        <p:nvPicPr>
          <p:cNvPr id="20" name="Picture 19" descr="Chart&#10;&#10;Description automatically generated">
            <a:extLst>
              <a:ext uri="{FF2B5EF4-FFF2-40B4-BE49-F238E27FC236}">
                <a16:creationId xmlns:a16="http://schemas.microsoft.com/office/drawing/2014/main" id="{C42A5D76-8FC1-4D4E-A657-18F3E9F15650}"/>
              </a:ext>
            </a:extLst>
          </p:cNvPr>
          <p:cNvPicPr>
            <a:picLocks noChangeAspect="1"/>
          </p:cNvPicPr>
          <p:nvPr/>
        </p:nvPicPr>
        <p:blipFill>
          <a:blip r:embed="rId9"/>
          <a:stretch>
            <a:fillRect/>
          </a:stretch>
        </p:blipFill>
        <p:spPr>
          <a:xfrm>
            <a:off x="4874403" y="1729895"/>
            <a:ext cx="2001143" cy="1820862"/>
          </a:xfrm>
          <a:prstGeom prst="rect">
            <a:avLst/>
          </a:prstGeom>
        </p:spPr>
      </p:pic>
      <p:pic>
        <p:nvPicPr>
          <p:cNvPr id="22" name="Picture 21" descr="Chart, scatter chart&#10;&#10;Description automatically generated">
            <a:extLst>
              <a:ext uri="{FF2B5EF4-FFF2-40B4-BE49-F238E27FC236}">
                <a16:creationId xmlns:a16="http://schemas.microsoft.com/office/drawing/2014/main" id="{4846F3BE-778E-42FF-ABD7-BAA392C669E6}"/>
              </a:ext>
            </a:extLst>
          </p:cNvPr>
          <p:cNvPicPr>
            <a:picLocks noChangeAspect="1"/>
          </p:cNvPicPr>
          <p:nvPr/>
        </p:nvPicPr>
        <p:blipFill>
          <a:blip r:embed="rId10"/>
          <a:stretch>
            <a:fillRect/>
          </a:stretch>
        </p:blipFill>
        <p:spPr>
          <a:xfrm>
            <a:off x="641772" y="3718889"/>
            <a:ext cx="2305048" cy="1674748"/>
          </a:xfrm>
          <a:prstGeom prst="rect">
            <a:avLst/>
          </a:prstGeom>
        </p:spPr>
      </p:pic>
      <p:pic>
        <p:nvPicPr>
          <p:cNvPr id="24" name="Picture 23" descr="Chart, scatter chart&#10;&#10;Description automatically generated">
            <a:extLst>
              <a:ext uri="{FF2B5EF4-FFF2-40B4-BE49-F238E27FC236}">
                <a16:creationId xmlns:a16="http://schemas.microsoft.com/office/drawing/2014/main" id="{0828E828-02E7-4C06-AE65-9D1B7882455B}"/>
              </a:ext>
            </a:extLst>
          </p:cNvPr>
          <p:cNvPicPr>
            <a:picLocks noChangeAspect="1"/>
          </p:cNvPicPr>
          <p:nvPr/>
        </p:nvPicPr>
        <p:blipFill>
          <a:blip r:embed="rId11"/>
          <a:stretch>
            <a:fillRect/>
          </a:stretch>
        </p:blipFill>
        <p:spPr>
          <a:xfrm>
            <a:off x="3214512" y="3718886"/>
            <a:ext cx="2305048" cy="1674747"/>
          </a:xfrm>
          <a:prstGeom prst="rect">
            <a:avLst/>
          </a:prstGeom>
        </p:spPr>
      </p:pic>
      <p:pic>
        <p:nvPicPr>
          <p:cNvPr id="26" name="Picture 25" descr="Chart, scatter chart&#10;&#10;Description automatically generated">
            <a:extLst>
              <a:ext uri="{FF2B5EF4-FFF2-40B4-BE49-F238E27FC236}">
                <a16:creationId xmlns:a16="http://schemas.microsoft.com/office/drawing/2014/main" id="{36E065CA-A1DB-4018-BDF2-8677380ABE04}"/>
              </a:ext>
            </a:extLst>
          </p:cNvPr>
          <p:cNvPicPr>
            <a:picLocks noChangeAspect="1"/>
          </p:cNvPicPr>
          <p:nvPr/>
        </p:nvPicPr>
        <p:blipFill>
          <a:blip r:embed="rId12"/>
          <a:stretch>
            <a:fillRect/>
          </a:stretch>
        </p:blipFill>
        <p:spPr>
          <a:xfrm>
            <a:off x="2419354" y="1729895"/>
            <a:ext cx="2305049" cy="1820863"/>
          </a:xfrm>
          <a:prstGeom prst="rect">
            <a:avLst/>
          </a:prstGeom>
        </p:spPr>
      </p:pic>
    </p:spTree>
    <p:extLst>
      <p:ext uri="{BB962C8B-B14F-4D97-AF65-F5344CB8AC3E}">
        <p14:creationId xmlns:p14="http://schemas.microsoft.com/office/powerpoint/2010/main" val="340244924"/>
      </p:ext>
    </p:extLst>
  </p:cSld>
  <p:clrMapOvr>
    <a:masterClrMapping/>
  </p:clrMapOvr>
  <mc:AlternateContent xmlns:mc="http://schemas.openxmlformats.org/markup-compatibility/2006">
    <mc:Choice xmlns:p14="http://schemas.microsoft.com/office/powerpoint/2010/main" Requires="p14">
      <p:transition spd="slow" p14:dur="2000" advTm="94509"/>
    </mc:Choice>
    <mc:Fallback>
      <p:transition spd="slow" advTm="94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0FC2B-463D-4DED-A9A9-6CA89896132A}"/>
              </a:ext>
            </a:extLst>
          </p:cNvPr>
          <p:cNvSpPr>
            <a:spLocks noGrp="1"/>
          </p:cNvSpPr>
          <p:nvPr>
            <p:ph type="title"/>
          </p:nvPr>
        </p:nvSpPr>
        <p:spPr>
          <a:xfrm>
            <a:off x="7865806" y="643463"/>
            <a:ext cx="3706762" cy="1608124"/>
          </a:xfrm>
        </p:spPr>
        <p:txBody>
          <a:bodyPr>
            <a:normAutofit/>
          </a:bodyPr>
          <a:lstStyle/>
          <a:p>
            <a:r>
              <a:rPr lang="en-US" dirty="0"/>
              <a:t>Correlation Matrix</a:t>
            </a:r>
          </a:p>
        </p:txBody>
      </p:sp>
      <p:pic>
        <p:nvPicPr>
          <p:cNvPr id="5" name="Content Placeholder 4" descr="A screen shot of a computer&#10;&#10;Description automatically generated">
            <a:extLst>
              <a:ext uri="{FF2B5EF4-FFF2-40B4-BE49-F238E27FC236}">
                <a16:creationId xmlns:a16="http://schemas.microsoft.com/office/drawing/2014/main" id="{C99CCADD-0D99-496F-8B3A-6858E5DAC104}"/>
              </a:ext>
            </a:extLst>
          </p:cNvPr>
          <p:cNvPicPr>
            <a:picLocks noChangeAspect="1"/>
          </p:cNvPicPr>
          <p:nvPr/>
        </p:nvPicPr>
        <p:blipFill rotWithShape="1">
          <a:blip r:embed="rId5"/>
          <a:srcRect l="10195" r="8080" b="1"/>
          <a:stretch/>
        </p:blipFill>
        <p:spPr>
          <a:xfrm>
            <a:off x="619433" y="515644"/>
            <a:ext cx="6779342" cy="5580356"/>
          </a:xfrm>
          <a:prstGeom prst="rect">
            <a:avLst/>
          </a:prstGeom>
        </p:spPr>
      </p:pic>
      <p:sp>
        <p:nvSpPr>
          <p:cNvPr id="9" name="Content Placeholder 8">
            <a:extLst>
              <a:ext uri="{FF2B5EF4-FFF2-40B4-BE49-F238E27FC236}">
                <a16:creationId xmlns:a16="http://schemas.microsoft.com/office/drawing/2014/main" id="{1CA189DB-4D09-4F9F-9AF2-50290DFFB56A}"/>
              </a:ext>
            </a:extLst>
          </p:cNvPr>
          <p:cNvSpPr>
            <a:spLocks noGrp="1"/>
          </p:cNvSpPr>
          <p:nvPr>
            <p:ph idx="1"/>
          </p:nvPr>
        </p:nvSpPr>
        <p:spPr>
          <a:xfrm>
            <a:off x="7865806" y="2251587"/>
            <a:ext cx="3706762" cy="3972232"/>
          </a:xfrm>
        </p:spPr>
        <p:txBody>
          <a:bodyPr>
            <a:normAutofit/>
          </a:bodyPr>
          <a:lstStyle/>
          <a:p>
            <a:r>
              <a:rPr lang="en-US" dirty="0"/>
              <a:t>Fat and Energy have highest correlation</a:t>
            </a:r>
          </a:p>
          <a:p>
            <a:r>
              <a:rPr lang="en-US" dirty="0"/>
              <a:t>There is a great variation of correlation </a:t>
            </a:r>
          </a:p>
        </p:txBody>
      </p:sp>
      <p:pic>
        <p:nvPicPr>
          <p:cNvPr id="3" name="Audio 2">
            <a:hlinkClick r:id="" action="ppaction://media"/>
            <a:extLst>
              <a:ext uri="{FF2B5EF4-FFF2-40B4-BE49-F238E27FC236}">
                <a16:creationId xmlns:a16="http://schemas.microsoft.com/office/drawing/2014/main" id="{5C4E4238-8FF1-4333-B58E-D2567CA955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9767368"/>
      </p:ext>
    </p:extLst>
  </p:cSld>
  <p:clrMapOvr>
    <a:masterClrMapping/>
  </p:clrMapOvr>
  <mc:AlternateContent xmlns:mc="http://schemas.openxmlformats.org/markup-compatibility/2006">
    <mc:Choice xmlns:p14="http://schemas.microsoft.com/office/powerpoint/2010/main" Requires="p14">
      <p:transition spd="slow" p14:dur="2000" advTm="57177"/>
    </mc:Choice>
    <mc:Fallback>
      <p:transition spd="slow" advTm="57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43481-99D3-4EE5-A075-D9ED34CE47EA}"/>
              </a:ext>
            </a:extLst>
          </p:cNvPr>
          <p:cNvSpPr>
            <a:spLocks noGrp="1"/>
          </p:cNvSpPr>
          <p:nvPr>
            <p:ph type="title"/>
          </p:nvPr>
        </p:nvSpPr>
        <p:spPr/>
        <p:txBody>
          <a:bodyPr/>
          <a:lstStyle/>
          <a:p>
            <a:r>
              <a:rPr lang="en-US" b="1" dirty="0" err="1"/>
              <a:t>category_count</a:t>
            </a:r>
            <a:endParaRPr lang="en-US" b="1" dirty="0"/>
          </a:p>
        </p:txBody>
      </p:sp>
      <p:pic>
        <p:nvPicPr>
          <p:cNvPr id="8" name="Content Placeholder 7" descr="Chart, histogram&#10;&#10;Description automatically generated">
            <a:extLst>
              <a:ext uri="{FF2B5EF4-FFF2-40B4-BE49-F238E27FC236}">
                <a16:creationId xmlns:a16="http://schemas.microsoft.com/office/drawing/2014/main" id="{04C2A998-FE31-44A3-BB26-A59D132F021C}"/>
              </a:ext>
            </a:extLst>
          </p:cNvPr>
          <p:cNvPicPr>
            <a:picLocks noGrp="1" noChangeAspect="1"/>
          </p:cNvPicPr>
          <p:nvPr>
            <p:ph sz="half" idx="2"/>
          </p:nvPr>
        </p:nvPicPr>
        <p:blipFill>
          <a:blip r:embed="rId4"/>
          <a:stretch>
            <a:fillRect/>
          </a:stretch>
        </p:blipFill>
        <p:spPr>
          <a:xfrm>
            <a:off x="1374773" y="1842868"/>
            <a:ext cx="9442453" cy="4405531"/>
          </a:xfrm>
        </p:spPr>
      </p:pic>
      <p:pic>
        <p:nvPicPr>
          <p:cNvPr id="3" name="Audio 2">
            <a:hlinkClick r:id="" action="ppaction://media"/>
            <a:extLst>
              <a:ext uri="{FF2B5EF4-FFF2-40B4-BE49-F238E27FC236}">
                <a16:creationId xmlns:a16="http://schemas.microsoft.com/office/drawing/2014/main" id="{6F9C9B88-4AA9-43D3-8921-4A1B729DA9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948945"/>
      </p:ext>
    </p:extLst>
  </p:cSld>
  <p:clrMapOvr>
    <a:masterClrMapping/>
  </p:clrMapOvr>
  <mc:AlternateContent xmlns:mc="http://schemas.openxmlformats.org/markup-compatibility/2006">
    <mc:Choice xmlns:p14="http://schemas.microsoft.com/office/powerpoint/2010/main" Requires="p14">
      <p:transition spd="slow" p14:dur="2000" advTm="42946"/>
    </mc:Choice>
    <mc:Fallback>
      <p:transition spd="slow" advTm="42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D4C80-377F-4C56-85EB-58BF44E0BFE5}"/>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b="1" dirty="0" err="1"/>
              <a:t>REsult</a:t>
            </a:r>
            <a:endParaRPr lang="en-US" sz="6000" b="1" dirty="0"/>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E8F0936A-5F80-4ACB-A284-C63C2CF6A6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8476023"/>
      </p:ext>
    </p:extLst>
  </p:cSld>
  <p:clrMapOvr>
    <a:masterClrMapping/>
  </p:clrMapOvr>
  <mc:AlternateContent xmlns:mc="http://schemas.openxmlformats.org/markup-compatibility/2006">
    <mc:Choice xmlns:p14="http://schemas.microsoft.com/office/powerpoint/2010/main" Requires="p14">
      <p:transition spd="slow" p14:dur="2000" advTm="1588"/>
    </mc:Choice>
    <mc:Fallback>
      <p:transition spd="slow" advTm="1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D51BCB-0419-432E-B7F1-25548446A6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426</Words>
  <Application>Microsoft Office PowerPoint</Application>
  <PresentationFormat>Widescreen</PresentationFormat>
  <Paragraphs>45</Paragraphs>
  <Slides>12</Slides>
  <Notes>4</Notes>
  <HiddenSlides>0</HiddenSlides>
  <MMClips>12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Celestial</vt:lpstr>
      <vt:lpstr>Right Food for healthy life</vt:lpstr>
      <vt:lpstr>Motivation to do the project </vt:lpstr>
      <vt:lpstr>Objectives</vt:lpstr>
      <vt:lpstr>Nutrients Chart We see this chart on most of the products. But not all of us care much about the data given on those charts. Choosing the right food is the key for a healthy life</vt:lpstr>
      <vt:lpstr>Data Examination </vt:lpstr>
      <vt:lpstr>Checking value distribution in each nutrient</vt:lpstr>
      <vt:lpstr>Correlation Matrix</vt:lpstr>
      <vt:lpstr>category_count</vt:lpstr>
      <vt:lpstr>REsult</vt:lpstr>
      <vt:lpstr>classification_report</vt:lpstr>
      <vt:lpstr>Limitations and Later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2020-10-13T19:56:57Z</dcterms:created>
  <dcterms:modified xsi:type="dcterms:W3CDTF">2020-10-13T22:08:50Z</dcterms:modified>
</cp:coreProperties>
</file>